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18" r:id="rId8"/>
  </p:sldMasterIdLst>
  <p:notesMasterIdLst>
    <p:notesMasterId r:id="rId19"/>
  </p:notesMasterIdLst>
  <p:sldIdLst>
    <p:sldId id="259" r:id="rId9"/>
    <p:sldId id="2147483121" r:id="rId10"/>
    <p:sldId id="2147483132" r:id="rId11"/>
    <p:sldId id="2147483133" r:id="rId12"/>
    <p:sldId id="2147483122" r:id="rId13"/>
    <p:sldId id="2147483124" r:id="rId14"/>
    <p:sldId id="2147483125" r:id="rId15"/>
    <p:sldId id="2147483127" r:id="rId16"/>
    <p:sldId id="2147483131" r:id="rId17"/>
    <p:sldId id="2147483128" r:id="rId18"/>
  </p:sldIdLst>
  <p:sldSz cx="12192000" cy="6858000"/>
  <p:notesSz cx="6858000" cy="9144000"/>
  <p:embeddedFontLst>
    <p:embeddedFont>
      <p:font typeface="Aptos Light" panose="020B0004020202020204" pitchFamily="34" charset="0"/>
      <p:regular r:id="rId20"/>
    </p:embeddedFont>
    <p:embeddedFont>
      <p:font typeface="Kenvue Sans" panose="020B0504030102040203" pitchFamily="34" charset="0"/>
      <p:regular r:id="rId21"/>
      <p:bold r:id="rId22"/>
      <p:italic r:id="rId23"/>
      <p:boldItalic r:id="rId24"/>
    </p:embeddedFont>
    <p:embeddedFont>
      <p:font typeface="Kenvue Sans Extrabold" panose="020B0904030102040203" pitchFamily="34" charset="0"/>
      <p:bold r:id="rId25"/>
      <p:italic r:id="rId26"/>
      <p:boldItalic r:id="rId27"/>
    </p:embeddedFont>
    <p:embeddedFont>
      <p:font typeface="Kenvue Sans Semibold" panose="020B0604020202020204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7FF"/>
    <a:srgbClr val="0D65C1"/>
    <a:srgbClr val="C8E8FF"/>
    <a:srgbClr val="FFC72D"/>
    <a:srgbClr val="F29934"/>
    <a:srgbClr val="F18DB1"/>
    <a:srgbClr val="F0F0F0"/>
    <a:srgbClr val="00B097"/>
    <a:srgbClr val="01B991"/>
    <a:srgbClr val="BF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007345-99ED-4B37-AC29-9933AF91D889}" v="3645" dt="2025-03-04T13:53:32.429"/>
    <p1510:client id="{DC16D8CF-6E2E-483F-9F36-6DE3D3EDC7B6}" v="2983" dt="2025-03-04T13:54:28.46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tx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>
        <a:fontRef idx="minor">
          <a:prstClr val="black"/>
        </a:fontRef>
        <a:schemeClr val="tx1"/>
      </a:tcTxStyle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tx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tx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tx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tx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141" autoAdjust="0"/>
  </p:normalViewPr>
  <p:slideViewPr>
    <p:cSldViewPr snapToGrid="0">
      <p:cViewPr>
        <p:scale>
          <a:sx n="80" d="100"/>
          <a:sy n="80" d="100"/>
        </p:scale>
        <p:origin x="739" y="293"/>
      </p:cViewPr>
      <p:guideLst/>
    </p:cSldViewPr>
  </p:slideViewPr>
  <p:outlineViewPr>
    <p:cViewPr>
      <p:scale>
        <a:sx n="33" d="100"/>
        <a:sy n="33" d="100"/>
      </p:scale>
      <p:origin x="0" y="-160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73" d="100"/>
        <a:sy n="173" d="100"/>
      </p:scale>
      <p:origin x="0" y="-6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Master" Target="slideMasters/slideMaster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960B77F-3243-1D4F-86FF-FE5D0B6ABBD1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223F761-D02D-EC41-AE16-89EE2002CB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9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63AE4-24AD-5E32-0936-FD024FBBA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575" y="5588638"/>
            <a:ext cx="2047738" cy="9542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3E1211-4E1C-3508-FFE7-0F6E830C47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539" y="844608"/>
            <a:ext cx="7539504" cy="184666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5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7747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ith Viewport Image 2">
    <p:bg>
      <p:bgPr>
        <a:solidFill>
          <a:srgbClr val="FFB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3F0217-74E2-3FCE-904E-2A16EB017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16561" y="5908924"/>
            <a:ext cx="2047739" cy="92333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17D9956-F4EF-4BFC-8260-57E2DC07568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31324" y="412903"/>
            <a:ext cx="4029333" cy="147732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Title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EAAE621-CAE4-79E3-F4E4-E9066248B6B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42899" y="2996557"/>
            <a:ext cx="4029333" cy="16557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or Speaker Information, Function Name, First name Last name, Date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ED6E379-0773-F6D1-209B-79F9238790C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37538" y="328600"/>
            <a:ext cx="3611563" cy="6199200"/>
          </a:xfrm>
          <a:prstGeom prst="roundRect">
            <a:avLst>
              <a:gd name="adj" fmla="val 6418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851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with Viewport Image 2">
    <p:bg>
      <p:bgPr>
        <a:solidFill>
          <a:srgbClr val="FF6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3F0217-74E2-3FCE-904E-2A16EB017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16561" y="5908924"/>
            <a:ext cx="2047739" cy="92333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17D9956-F4EF-4BFC-8260-57E2DC07568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31324" y="412903"/>
            <a:ext cx="4029333" cy="147732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Title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EAAE621-CAE4-79E3-F4E4-E9066248B6B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42899" y="2996557"/>
            <a:ext cx="4029333" cy="16557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or Speaker Information, Function Name, First name Last name, Date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ED6E379-0773-F6D1-209B-79F9238790C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37538" y="328600"/>
            <a:ext cx="3611563" cy="6199200"/>
          </a:xfrm>
          <a:prstGeom prst="roundRect">
            <a:avLst>
              <a:gd name="adj" fmla="val 6418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6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with Viewport Image 2">
    <p:bg>
      <p:bgPr>
        <a:solidFill>
          <a:srgbClr val="D3B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3F0217-74E2-3FCE-904E-2A16EB017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16561" y="5908924"/>
            <a:ext cx="2047739" cy="92333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17D9956-F4EF-4BFC-8260-57E2DC07568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31324" y="412903"/>
            <a:ext cx="4029333" cy="147732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Title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EAAE621-CAE4-79E3-F4E4-E9066248B6B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42899" y="2996557"/>
            <a:ext cx="4029333" cy="16557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or Speaker Information, Function Name, First name Last name, Date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ED6E379-0773-F6D1-209B-79F9238790C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37538" y="328600"/>
            <a:ext cx="3611563" cy="6199200"/>
          </a:xfrm>
          <a:prstGeom prst="roundRect">
            <a:avLst>
              <a:gd name="adj" fmla="val 6418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362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with Viewport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3F0217-74E2-3FCE-904E-2A16EB017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16561" y="5908924"/>
            <a:ext cx="2047739" cy="92333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17D9956-F4EF-4BFC-8260-57E2DC07568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31324" y="412903"/>
            <a:ext cx="4029333" cy="147732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Title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EAAE621-CAE4-79E3-F4E4-E9066248B6B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42899" y="2996557"/>
            <a:ext cx="4029333" cy="16557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or Speaker Information, Function Name, First name Last name, Date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ED6E379-0773-F6D1-209B-79F9238790C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37538" y="328600"/>
            <a:ext cx="3611563" cy="6199200"/>
          </a:xfrm>
          <a:prstGeom prst="roundRect">
            <a:avLst>
              <a:gd name="adj" fmla="val 6418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16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A2CE64-2E62-9F0D-78BE-067148A029FC}"/>
              </a:ext>
            </a:extLst>
          </p:cNvPr>
          <p:cNvSpPr>
            <a:spLocks noChangeAspect="1"/>
          </p:cNvSpPr>
          <p:nvPr userDrawn="1"/>
        </p:nvSpPr>
        <p:spPr>
          <a:xfrm>
            <a:off x="328613" y="329400"/>
            <a:ext cx="11533187" cy="6199200"/>
          </a:xfrm>
          <a:prstGeom prst="roundRect">
            <a:avLst>
              <a:gd name="adj" fmla="val 36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A968AFD-E692-3BE4-DCD2-13331C1D43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8930" y="6228477"/>
            <a:ext cx="5521583" cy="123111"/>
          </a:xfrm>
          <a:prstGeom prst="rect">
            <a:avLst/>
          </a:prstGeom>
        </p:spPr>
        <p:txBody>
          <a:bodyPr/>
          <a:lstStyle/>
          <a:p>
            <a:pPr marL="0" algn="l" defTabSz="914400" rtl="0" eaLnBrk="1" latinLnBrk="0" hangingPunct="1"/>
            <a:r>
              <a:rPr lang="en-GB" dirty="0"/>
              <a:t>Presentation footer if required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58B6D64-E611-43D1-AFD8-4D651BDB63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68696" y="6228476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4F26BF92-7535-1474-0B9E-B5B643A40D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758" y="599582"/>
            <a:ext cx="1221612" cy="692497"/>
          </a:xfrm>
        </p:spPr>
        <p:txBody>
          <a:bodyPr wrap="square">
            <a:spAutoFit/>
          </a:bodyPr>
          <a:lstStyle>
            <a:lvl1pPr marL="0" indent="0">
              <a:buNone/>
              <a:defRPr sz="5000" spc="-13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FA2A7D-7E2C-B211-E3D8-B6AF349F02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758" y="1723035"/>
            <a:ext cx="7257600" cy="73866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GB" dirty="0"/>
              <a:t>Section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EB59D4-8280-441F-62A3-2C21D5788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38" y="5573554"/>
            <a:ext cx="2047738" cy="9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3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A2CE64-2E62-9F0D-78BE-067148A029FC}"/>
              </a:ext>
            </a:extLst>
          </p:cNvPr>
          <p:cNvSpPr>
            <a:spLocks noChangeAspect="1"/>
          </p:cNvSpPr>
          <p:nvPr userDrawn="1"/>
        </p:nvSpPr>
        <p:spPr>
          <a:xfrm>
            <a:off x="328613" y="329400"/>
            <a:ext cx="11533187" cy="6199200"/>
          </a:xfrm>
          <a:prstGeom prst="roundRect">
            <a:avLst>
              <a:gd name="adj" fmla="val 3603"/>
            </a:avLst>
          </a:prstGeom>
          <a:solidFill>
            <a:srgbClr val="FF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A968AFD-E692-3BE4-DCD2-13331C1D43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8930" y="6228477"/>
            <a:ext cx="5521583" cy="123111"/>
          </a:xfrm>
          <a:prstGeom prst="rect">
            <a:avLst/>
          </a:prstGeom>
        </p:spPr>
        <p:txBody>
          <a:bodyPr/>
          <a:lstStyle/>
          <a:p>
            <a:pPr marL="0" algn="l" defTabSz="914400" rtl="0" eaLnBrk="1" latinLnBrk="0" hangingPunct="1"/>
            <a:r>
              <a:rPr lang="en-GB" dirty="0"/>
              <a:t>Presentation footer if required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58B6D64-E611-43D1-AFD8-4D651BDB63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68696" y="6228476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B25E0B-F1D8-65F2-B7B0-52F018B9F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758" y="599582"/>
            <a:ext cx="1221612" cy="692497"/>
          </a:xfrm>
        </p:spPr>
        <p:txBody>
          <a:bodyPr wrap="square">
            <a:spAutoFit/>
          </a:bodyPr>
          <a:lstStyle>
            <a:lvl1pPr marL="0" indent="0">
              <a:buNone/>
              <a:defRPr sz="5000" spc="-13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B3DD8A-FB77-34DB-4E41-0DE56CA30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758" y="1723035"/>
            <a:ext cx="7257600" cy="73866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GB" dirty="0"/>
              <a:t>Section header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A8C42-00F3-1C35-D8A2-B53E1C969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38" y="5573554"/>
            <a:ext cx="2047738" cy="9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75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A2CE64-2E62-9F0D-78BE-067148A029FC}"/>
              </a:ext>
            </a:extLst>
          </p:cNvPr>
          <p:cNvSpPr>
            <a:spLocks noChangeAspect="1"/>
          </p:cNvSpPr>
          <p:nvPr userDrawn="1"/>
        </p:nvSpPr>
        <p:spPr>
          <a:xfrm>
            <a:off x="328613" y="329400"/>
            <a:ext cx="11533187" cy="6199200"/>
          </a:xfrm>
          <a:prstGeom prst="roundRect">
            <a:avLst>
              <a:gd name="adj" fmla="val 3603"/>
            </a:avLst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A968AFD-E692-3BE4-DCD2-13331C1D43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8930" y="6228477"/>
            <a:ext cx="5521583" cy="123111"/>
          </a:xfrm>
          <a:prstGeom prst="rect">
            <a:avLst/>
          </a:prstGeom>
        </p:spPr>
        <p:txBody>
          <a:bodyPr/>
          <a:lstStyle/>
          <a:p>
            <a:pPr marL="0" algn="l" defTabSz="914400" rtl="0" eaLnBrk="1" latinLnBrk="0" hangingPunct="1"/>
            <a:r>
              <a:rPr lang="en-GB" dirty="0"/>
              <a:t>Presentation footer if required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58B6D64-E611-43D1-AFD8-4D651BDB63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68696" y="6228476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F4A35D-5EC2-4FC3-E371-05A4A237F8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758" y="599582"/>
            <a:ext cx="1221612" cy="692497"/>
          </a:xfrm>
        </p:spPr>
        <p:txBody>
          <a:bodyPr wrap="square">
            <a:spAutoFit/>
          </a:bodyPr>
          <a:lstStyle>
            <a:lvl1pPr marL="0" indent="0">
              <a:buNone/>
              <a:defRPr sz="5000" spc="-13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72674A-1BD2-3572-764C-C46F55A589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758" y="1723035"/>
            <a:ext cx="7257600" cy="73866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GB" dirty="0"/>
              <a:t>Section header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1B45B-2452-5CCE-2AB5-42FF95981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38" y="5573554"/>
            <a:ext cx="2047738" cy="9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66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A2CE64-2E62-9F0D-78BE-067148A029FC}"/>
              </a:ext>
            </a:extLst>
          </p:cNvPr>
          <p:cNvSpPr>
            <a:spLocks noChangeAspect="1"/>
          </p:cNvSpPr>
          <p:nvPr userDrawn="1"/>
        </p:nvSpPr>
        <p:spPr>
          <a:xfrm>
            <a:off x="328613" y="329400"/>
            <a:ext cx="11533187" cy="6199200"/>
          </a:xfrm>
          <a:prstGeom prst="roundRect">
            <a:avLst>
              <a:gd name="adj" fmla="val 3603"/>
            </a:avLst>
          </a:prstGeom>
          <a:solidFill>
            <a:srgbClr val="D3B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A968AFD-E692-3BE4-DCD2-13331C1D43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8930" y="6228477"/>
            <a:ext cx="5521583" cy="123111"/>
          </a:xfrm>
          <a:prstGeom prst="rect">
            <a:avLst/>
          </a:prstGeom>
        </p:spPr>
        <p:txBody>
          <a:bodyPr/>
          <a:lstStyle/>
          <a:p>
            <a:pPr marL="0" algn="l" defTabSz="914400" rtl="0" eaLnBrk="1" latinLnBrk="0" hangingPunct="1"/>
            <a:r>
              <a:rPr lang="en-GB" dirty="0"/>
              <a:t>Presentation footer if required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58B6D64-E611-43D1-AFD8-4D651BDB63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68696" y="6228476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45BAFE4-1B75-F8A6-DF9F-C2FECA511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758" y="599582"/>
            <a:ext cx="1221612" cy="692497"/>
          </a:xfrm>
        </p:spPr>
        <p:txBody>
          <a:bodyPr wrap="square">
            <a:spAutoFit/>
          </a:bodyPr>
          <a:lstStyle>
            <a:lvl1pPr marL="0" indent="0">
              <a:buNone/>
              <a:defRPr sz="5000" spc="-13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8EB7CF-9E61-6174-1606-96FAA23C1F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758" y="1723035"/>
            <a:ext cx="7257600" cy="73866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GB" dirty="0"/>
              <a:t>Section header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D04D5-A7D9-9DE5-3311-E24E5C83C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38" y="5573554"/>
            <a:ext cx="2047738" cy="9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73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8EE190A-E7E3-72D6-6676-19C305E3343B}"/>
              </a:ext>
            </a:extLst>
          </p:cNvPr>
          <p:cNvSpPr>
            <a:spLocks noChangeAspect="1"/>
          </p:cNvSpPr>
          <p:nvPr userDrawn="1"/>
        </p:nvSpPr>
        <p:spPr>
          <a:xfrm>
            <a:off x="328613" y="329400"/>
            <a:ext cx="5603874" cy="6199200"/>
          </a:xfrm>
          <a:prstGeom prst="roundRect">
            <a:avLst>
              <a:gd name="adj" fmla="val 39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E2D115-CAE5-FB37-FFC2-47A99F6122CA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259513" y="329400"/>
            <a:ext cx="5603874" cy="6199200"/>
          </a:xfrm>
          <a:prstGeom prst="roundRect">
            <a:avLst>
              <a:gd name="adj" fmla="val 4085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61D2C38-B73A-8356-D304-B3CEC96350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758" y="599582"/>
            <a:ext cx="1221612" cy="692497"/>
          </a:xfrm>
        </p:spPr>
        <p:txBody>
          <a:bodyPr wrap="square">
            <a:spAutoFit/>
          </a:bodyPr>
          <a:lstStyle>
            <a:lvl1pPr marL="0" indent="0">
              <a:buNone/>
              <a:defRPr sz="5000" spc="-13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372928-B1A0-8DF4-24EE-65B041B793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758" y="1723035"/>
            <a:ext cx="4100871" cy="144219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GB" dirty="0"/>
              <a:t>Section header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95A6A2-A7D5-9EAC-AAA8-C46069ACA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38" y="5573554"/>
            <a:ext cx="2047738" cy="9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50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8EE190A-E7E3-72D6-6676-19C305E3343B}"/>
              </a:ext>
            </a:extLst>
          </p:cNvPr>
          <p:cNvSpPr>
            <a:spLocks noChangeAspect="1"/>
          </p:cNvSpPr>
          <p:nvPr userDrawn="1"/>
        </p:nvSpPr>
        <p:spPr>
          <a:xfrm>
            <a:off x="328613" y="329400"/>
            <a:ext cx="5603874" cy="6199200"/>
          </a:xfrm>
          <a:prstGeom prst="roundRect">
            <a:avLst>
              <a:gd name="adj" fmla="val 3929"/>
            </a:avLst>
          </a:prstGeom>
          <a:solidFill>
            <a:srgbClr val="FF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E2D115-CAE5-FB37-FFC2-47A99F6122CA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259513" y="329400"/>
            <a:ext cx="5603874" cy="6199200"/>
          </a:xfrm>
          <a:prstGeom prst="roundRect">
            <a:avLst>
              <a:gd name="adj" fmla="val 4085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4CC535-74A4-0D51-DDC0-AD5B4F095E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758" y="599582"/>
            <a:ext cx="1221612" cy="692497"/>
          </a:xfrm>
        </p:spPr>
        <p:txBody>
          <a:bodyPr wrap="square">
            <a:spAutoFit/>
          </a:bodyPr>
          <a:lstStyle>
            <a:lvl1pPr marL="0" indent="0">
              <a:buNone/>
              <a:defRPr sz="5000" spc="-13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C86098-6723-0F38-C312-2D19033ED9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758" y="1723035"/>
            <a:ext cx="4100871" cy="144219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GB" dirty="0"/>
              <a:t>Section header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54AE7-B881-24DA-745B-CC1AABBFB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38" y="5573554"/>
            <a:ext cx="2047738" cy="9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9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E2CF2C-5370-D24B-C40B-39AC43C84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575" y="5588638"/>
            <a:ext cx="2047738" cy="9542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5F0D20-96C9-310B-8E2A-F2456DC10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539" y="844608"/>
            <a:ext cx="7539504" cy="184666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5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13002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8EE190A-E7E3-72D6-6676-19C305E3343B}"/>
              </a:ext>
            </a:extLst>
          </p:cNvPr>
          <p:cNvSpPr>
            <a:spLocks noChangeAspect="1"/>
          </p:cNvSpPr>
          <p:nvPr userDrawn="1"/>
        </p:nvSpPr>
        <p:spPr>
          <a:xfrm>
            <a:off x="328613" y="329400"/>
            <a:ext cx="5603874" cy="6199200"/>
          </a:xfrm>
          <a:prstGeom prst="roundRect">
            <a:avLst>
              <a:gd name="adj" fmla="val 3929"/>
            </a:avLst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E2D115-CAE5-FB37-FFC2-47A99F6122CA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259513" y="329400"/>
            <a:ext cx="5603874" cy="6199200"/>
          </a:xfrm>
          <a:prstGeom prst="roundRect">
            <a:avLst>
              <a:gd name="adj" fmla="val 4085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5720D0B-6A6E-4752-D311-196E5F894F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758" y="599582"/>
            <a:ext cx="1221612" cy="692497"/>
          </a:xfrm>
        </p:spPr>
        <p:txBody>
          <a:bodyPr wrap="square">
            <a:spAutoFit/>
          </a:bodyPr>
          <a:lstStyle>
            <a:lvl1pPr marL="0" indent="0">
              <a:buNone/>
              <a:defRPr sz="5000" spc="-13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9DB8F6-A2C0-AE9E-A06D-B019F31CE2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758" y="1723035"/>
            <a:ext cx="4100871" cy="144219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GB" dirty="0"/>
              <a:t>Section header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3B437-C6CB-2046-7D71-B248A3B08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38" y="5573554"/>
            <a:ext cx="2047738" cy="9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1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8EE190A-E7E3-72D6-6676-19C305E3343B}"/>
              </a:ext>
            </a:extLst>
          </p:cNvPr>
          <p:cNvSpPr>
            <a:spLocks noChangeAspect="1"/>
          </p:cNvSpPr>
          <p:nvPr userDrawn="1"/>
        </p:nvSpPr>
        <p:spPr>
          <a:xfrm>
            <a:off x="328613" y="329400"/>
            <a:ext cx="5603874" cy="6199200"/>
          </a:xfrm>
          <a:prstGeom prst="roundRect">
            <a:avLst>
              <a:gd name="adj" fmla="val 3929"/>
            </a:avLst>
          </a:prstGeom>
          <a:solidFill>
            <a:srgbClr val="D3B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E2D115-CAE5-FB37-FFC2-47A99F6122CA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259513" y="329400"/>
            <a:ext cx="5603874" cy="6199200"/>
          </a:xfrm>
          <a:prstGeom prst="roundRect">
            <a:avLst>
              <a:gd name="adj" fmla="val 4085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0B16CAF-1C29-9E20-7A52-2FB7722E2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758" y="599582"/>
            <a:ext cx="1221612" cy="692497"/>
          </a:xfrm>
        </p:spPr>
        <p:txBody>
          <a:bodyPr wrap="square">
            <a:spAutoFit/>
          </a:bodyPr>
          <a:lstStyle>
            <a:lvl1pPr marL="0" indent="0">
              <a:buNone/>
              <a:defRPr sz="5000" spc="-13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408238-53BB-E87C-2079-7B4199509E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758" y="1723035"/>
            <a:ext cx="4100871" cy="144219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GB" dirty="0"/>
              <a:t>Section header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105F86-B15B-BE4B-30F5-CA86FCBAD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38" y="5573554"/>
            <a:ext cx="2047738" cy="9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42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/Full Im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FAC782-A9FB-4FC4-B0B3-EDA7CDC2F4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61100" y="0"/>
            <a:ext cx="5930900" cy="6858000"/>
          </a:xfrm>
          <a:solidFill>
            <a:schemeClr val="bg2"/>
          </a:solidFill>
          <a:ln>
            <a:noFill/>
          </a:ln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an image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698A19-D123-4438-8C4C-ACFE20CB4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F2A4565-2169-40E9-B607-ED3EB24C7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50">
                <a:solidFill>
                  <a:schemeClr val="tx1">
                    <a:alpha val="0"/>
                  </a:schemeClr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20983FBD-164A-9C61-4227-4DF466B2BD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8613" y="4051139"/>
            <a:ext cx="5602287" cy="183388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7A2B97-C29F-9D62-6448-B6C19DFF32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13" y="328613"/>
            <a:ext cx="5602287" cy="3100387"/>
          </a:xfrm>
        </p:spPr>
        <p:txBody>
          <a:bodyPr>
            <a:noAutofit/>
          </a:bodyPr>
          <a:lstStyle>
            <a:lvl1pPr marL="0" indent="0">
              <a:lnSpc>
                <a:spcPct val="84286"/>
              </a:lnSpc>
              <a:buNone/>
              <a:def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Headline large extra bold example</a:t>
            </a:r>
          </a:p>
        </p:txBody>
      </p:sp>
    </p:spTree>
    <p:extLst>
      <p:ext uri="{BB962C8B-B14F-4D97-AF65-F5344CB8AC3E}">
        <p14:creationId xmlns:p14="http://schemas.microsoft.com/office/powerpoint/2010/main" val="4219146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/Block Im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1D4704-5F91-48C4-B57A-E69381E7162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59513" y="328612"/>
            <a:ext cx="5602287" cy="6199187"/>
          </a:xfrm>
          <a:custGeom>
            <a:avLst/>
            <a:gdLst>
              <a:gd name="connsiteX0" fmla="*/ 311112 w 5638314"/>
              <a:gd name="connsiteY0" fmla="*/ 0 h 6305550"/>
              <a:gd name="connsiteX1" fmla="*/ 5327202 w 5638314"/>
              <a:gd name="connsiteY1" fmla="*/ 0 h 6305550"/>
              <a:gd name="connsiteX2" fmla="*/ 5389894 w 5638314"/>
              <a:gd name="connsiteY2" fmla="*/ 6320 h 6305550"/>
              <a:gd name="connsiteX3" fmla="*/ 5638314 w 5638314"/>
              <a:gd name="connsiteY3" fmla="*/ 311121 h 6305550"/>
              <a:gd name="connsiteX4" fmla="*/ 5638314 w 5638314"/>
              <a:gd name="connsiteY4" fmla="*/ 5994428 h 6305550"/>
              <a:gd name="connsiteX5" fmla="*/ 5327192 w 5638314"/>
              <a:gd name="connsiteY5" fmla="*/ 6305550 h 6305550"/>
              <a:gd name="connsiteX6" fmla="*/ 311122 w 5638314"/>
              <a:gd name="connsiteY6" fmla="*/ 6305550 h 6305550"/>
              <a:gd name="connsiteX7" fmla="*/ 0 w 5638314"/>
              <a:gd name="connsiteY7" fmla="*/ 5994428 h 6305550"/>
              <a:gd name="connsiteX8" fmla="*/ 0 w 5638314"/>
              <a:gd name="connsiteY8" fmla="*/ 311121 h 6305550"/>
              <a:gd name="connsiteX9" fmla="*/ 248420 w 5638314"/>
              <a:gd name="connsiteY9" fmla="*/ 6320 h 630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8314" h="6305550">
                <a:moveTo>
                  <a:pt x="311112" y="0"/>
                </a:moveTo>
                <a:lnTo>
                  <a:pt x="5327202" y="0"/>
                </a:lnTo>
                <a:lnTo>
                  <a:pt x="5389894" y="6320"/>
                </a:lnTo>
                <a:cubicBezTo>
                  <a:pt x="5531667" y="35331"/>
                  <a:pt x="5638314" y="160772"/>
                  <a:pt x="5638314" y="311121"/>
                </a:cubicBezTo>
                <a:lnTo>
                  <a:pt x="5638314" y="5994428"/>
                </a:lnTo>
                <a:cubicBezTo>
                  <a:pt x="5638314" y="6166256"/>
                  <a:pt x="5499020" y="6305550"/>
                  <a:pt x="5327192" y="6305550"/>
                </a:cubicBezTo>
                <a:lnTo>
                  <a:pt x="311122" y="6305550"/>
                </a:lnTo>
                <a:cubicBezTo>
                  <a:pt x="139294" y="6305550"/>
                  <a:pt x="0" y="6166256"/>
                  <a:pt x="0" y="5994428"/>
                </a:cubicBezTo>
                <a:lnTo>
                  <a:pt x="0" y="311121"/>
                </a:lnTo>
                <a:cubicBezTo>
                  <a:pt x="0" y="160772"/>
                  <a:pt x="106647" y="35331"/>
                  <a:pt x="248420" y="632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an image</a:t>
            </a:r>
          </a:p>
          <a:p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0F45F7E-1D79-4CAF-98FE-4DBAC582C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F901D5D-6156-4477-BDD7-2D52CF612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alpha val="0"/>
                  </a:schemeClr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33545CD6-E636-22AD-886E-FA110E54E1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8613" y="4051139"/>
            <a:ext cx="5602287" cy="183388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6879A-D750-28D5-73D4-83EE93D20E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13" y="328613"/>
            <a:ext cx="5602287" cy="3100387"/>
          </a:xfrm>
        </p:spPr>
        <p:txBody>
          <a:bodyPr>
            <a:noAutofit/>
          </a:bodyPr>
          <a:lstStyle>
            <a:lvl1pPr marL="0" indent="0">
              <a:lnSpc>
                <a:spcPct val="84286"/>
              </a:lnSpc>
              <a:buNone/>
              <a:def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Headline large extra bold example</a:t>
            </a:r>
          </a:p>
        </p:txBody>
      </p:sp>
    </p:spTree>
    <p:extLst>
      <p:ext uri="{BB962C8B-B14F-4D97-AF65-F5344CB8AC3E}">
        <p14:creationId xmlns:p14="http://schemas.microsoft.com/office/powerpoint/2010/main" val="80544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cutiv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A2CE64-2E62-9F0D-78BE-067148A029FC}"/>
              </a:ext>
            </a:extLst>
          </p:cNvPr>
          <p:cNvSpPr>
            <a:spLocks noChangeAspect="1"/>
          </p:cNvSpPr>
          <p:nvPr userDrawn="1"/>
        </p:nvSpPr>
        <p:spPr>
          <a:xfrm>
            <a:off x="328613" y="329400"/>
            <a:ext cx="11533187" cy="6199200"/>
          </a:xfrm>
          <a:prstGeom prst="roundRect">
            <a:avLst>
              <a:gd name="adj" fmla="val 3603"/>
            </a:avLst>
          </a:prstGeom>
          <a:solidFill>
            <a:srgbClr val="FF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A968AFD-E692-3BE4-DCD2-13331C1D43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8930" y="6228477"/>
            <a:ext cx="5521583" cy="123111"/>
          </a:xfrm>
          <a:prstGeom prst="rect">
            <a:avLst/>
          </a:prstGeom>
        </p:spPr>
        <p:txBody>
          <a:bodyPr/>
          <a:lstStyle/>
          <a:p>
            <a:pPr marL="0" algn="l" defTabSz="914400" rtl="0" eaLnBrk="1" latinLnBrk="0" hangingPunct="1"/>
            <a:r>
              <a:rPr lang="en-GB" dirty="0"/>
              <a:t>Presentation footer if required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58B6D64-E611-43D1-AFD8-4D651BDB63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68696" y="6228476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B3DD8A-FB77-34DB-4E41-0DE56CA30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757" y="678007"/>
            <a:ext cx="8813547" cy="80915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GB" dirty="0"/>
              <a:t>Executive 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A8C42-00F3-1C35-D8A2-B53E1C969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38" y="5573554"/>
            <a:ext cx="2047738" cy="95424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7C990-E7A5-8F5C-7131-1D8CEA54D3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894" y="1658159"/>
            <a:ext cx="3303981" cy="341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sz="2200" b="1" i="0">
                <a:latin typeface="Kenvue Sans Semibold" panose="020B0504030102040203" pitchFamily="34" charset="0"/>
              </a:defRPr>
            </a:lvl1pPr>
          </a:lstStyle>
          <a:p>
            <a:pPr lvl="0"/>
            <a:r>
              <a:rPr lang="en-GB" dirty="0"/>
              <a:t>Sub-header: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238EF50-3666-DF09-3B00-245029EFDA2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894" y="2090679"/>
            <a:ext cx="3303981" cy="3989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Vestibulum ipsum </a:t>
            </a:r>
            <a:r>
              <a:rPr lang="en-GB" dirty="0" err="1"/>
              <a:t>arcu</a:t>
            </a:r>
            <a:r>
              <a:rPr lang="en-GB" dirty="0"/>
              <a:t>, </a:t>
            </a:r>
            <a:r>
              <a:rPr lang="en-GB" dirty="0" err="1"/>
              <a:t>tincidunt</a:t>
            </a:r>
            <a:r>
              <a:rPr lang="en-GB" dirty="0"/>
              <a:t> a </a:t>
            </a:r>
            <a:r>
              <a:rPr lang="en-GB" dirty="0" err="1"/>
              <a:t>sapien</a:t>
            </a:r>
            <a:r>
              <a:rPr lang="en-GB" dirty="0"/>
              <a:t> at, </a:t>
            </a:r>
            <a:r>
              <a:rPr lang="en-GB" dirty="0" err="1"/>
              <a:t>dignissim</a:t>
            </a:r>
            <a:r>
              <a:rPr lang="en-GB" dirty="0"/>
              <a:t> maximus </a:t>
            </a:r>
            <a:r>
              <a:rPr lang="en-GB" dirty="0" err="1"/>
              <a:t>odio</a:t>
            </a:r>
            <a:r>
              <a:rPr lang="en-GB" dirty="0"/>
              <a:t>. Ut </a:t>
            </a:r>
            <a:r>
              <a:rPr lang="en-GB" dirty="0" err="1"/>
              <a:t>rhoncus</a:t>
            </a:r>
            <a:r>
              <a:rPr lang="en-GB" dirty="0"/>
              <a:t> ante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lacus</a:t>
            </a:r>
            <a:r>
              <a:rPr lang="en-GB" dirty="0"/>
              <a:t> </a:t>
            </a:r>
            <a:r>
              <a:rPr lang="en-GB" dirty="0" err="1"/>
              <a:t>arcu</a:t>
            </a:r>
            <a:r>
              <a:rPr lang="en-GB" dirty="0"/>
              <a:t>, maximus vitae </a:t>
            </a:r>
            <a:r>
              <a:rPr lang="en-GB" dirty="0" err="1"/>
              <a:t>ullamcorper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gravida in </a:t>
            </a:r>
            <a:r>
              <a:rPr lang="en-GB" dirty="0" err="1"/>
              <a:t>lacus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id </a:t>
            </a:r>
            <a:r>
              <a:rPr lang="en-GB" dirty="0" err="1"/>
              <a:t>posuere</a:t>
            </a:r>
            <a:r>
              <a:rPr lang="en-GB" dirty="0"/>
              <a:t>.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89ED83-646B-7A6A-6B38-8BBEAE005A6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86398" y="1658159"/>
            <a:ext cx="3620940" cy="341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sz="2200" b="1" i="0">
                <a:latin typeface="Kenvue Sans Semibold" panose="020B0504030102040203" pitchFamily="34" charset="0"/>
              </a:defRPr>
            </a:lvl1pPr>
          </a:lstStyle>
          <a:p>
            <a:pPr lvl="0"/>
            <a:r>
              <a:rPr lang="en-GB" dirty="0"/>
              <a:t>Sub-header: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4B5CE3-FC52-0547-E106-E167256F674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86398" y="2090679"/>
            <a:ext cx="3620940" cy="3989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Vestibulum ipsum </a:t>
            </a:r>
            <a:r>
              <a:rPr lang="en-GB" dirty="0" err="1"/>
              <a:t>arcu</a:t>
            </a:r>
            <a:r>
              <a:rPr lang="en-GB" dirty="0"/>
              <a:t>, </a:t>
            </a:r>
            <a:r>
              <a:rPr lang="en-GB" dirty="0" err="1"/>
              <a:t>tincidunt</a:t>
            </a:r>
            <a:r>
              <a:rPr lang="en-GB" dirty="0"/>
              <a:t> a </a:t>
            </a:r>
            <a:r>
              <a:rPr lang="en-GB" dirty="0" err="1"/>
              <a:t>sapien</a:t>
            </a:r>
            <a:r>
              <a:rPr lang="en-GB" dirty="0"/>
              <a:t> at, </a:t>
            </a:r>
            <a:r>
              <a:rPr lang="en-GB" dirty="0" err="1"/>
              <a:t>dignissim</a:t>
            </a:r>
            <a:r>
              <a:rPr lang="en-GB" dirty="0"/>
              <a:t> maximus </a:t>
            </a:r>
            <a:r>
              <a:rPr lang="en-GB" dirty="0" err="1"/>
              <a:t>odio</a:t>
            </a:r>
            <a:r>
              <a:rPr lang="en-GB" dirty="0"/>
              <a:t>. Ut </a:t>
            </a:r>
            <a:r>
              <a:rPr lang="en-GB" dirty="0" err="1"/>
              <a:t>rhoncus</a:t>
            </a:r>
            <a:r>
              <a:rPr lang="en-GB" dirty="0"/>
              <a:t> ante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lacus</a:t>
            </a:r>
            <a:r>
              <a:rPr lang="en-GB" dirty="0"/>
              <a:t> </a:t>
            </a:r>
            <a:r>
              <a:rPr lang="en-GB" dirty="0" err="1"/>
              <a:t>arcu</a:t>
            </a:r>
            <a:r>
              <a:rPr lang="en-GB" dirty="0"/>
              <a:t>, maximus vitae </a:t>
            </a:r>
            <a:r>
              <a:rPr lang="en-GB" dirty="0" err="1"/>
              <a:t>ullamcorper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gravida in </a:t>
            </a:r>
            <a:r>
              <a:rPr lang="en-GB" dirty="0" err="1"/>
              <a:t>lacus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id </a:t>
            </a:r>
            <a:r>
              <a:rPr lang="en-GB" dirty="0" err="1"/>
              <a:t>posuere</a:t>
            </a:r>
            <a:r>
              <a:rPr lang="en-GB" dirty="0"/>
              <a:t>.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FF63BF-61E9-D9CA-B69E-964B466A92B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235401" y="1658159"/>
            <a:ext cx="3303981" cy="341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sz="2200" b="1" i="0">
                <a:latin typeface="Kenvue Sans Semibold" panose="020B0504030102040203" pitchFamily="34" charset="0"/>
              </a:defRPr>
            </a:lvl1pPr>
          </a:lstStyle>
          <a:p>
            <a:pPr lvl="0"/>
            <a:r>
              <a:rPr lang="en-GB" dirty="0"/>
              <a:t>Sub-header: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F7430DA-7A85-3A49-4DDA-01322CD9DA2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235401" y="2090679"/>
            <a:ext cx="3303981" cy="3989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Vestibulum ipsum </a:t>
            </a:r>
            <a:r>
              <a:rPr lang="en-GB" dirty="0" err="1"/>
              <a:t>arcu</a:t>
            </a:r>
            <a:r>
              <a:rPr lang="en-GB" dirty="0"/>
              <a:t>, </a:t>
            </a:r>
            <a:r>
              <a:rPr lang="en-GB" dirty="0" err="1"/>
              <a:t>tincidunt</a:t>
            </a:r>
            <a:r>
              <a:rPr lang="en-GB" dirty="0"/>
              <a:t> a </a:t>
            </a:r>
            <a:r>
              <a:rPr lang="en-GB" dirty="0" err="1"/>
              <a:t>sapien</a:t>
            </a:r>
            <a:r>
              <a:rPr lang="en-GB" dirty="0"/>
              <a:t> at, </a:t>
            </a:r>
            <a:r>
              <a:rPr lang="en-GB" dirty="0" err="1"/>
              <a:t>dignissim</a:t>
            </a:r>
            <a:r>
              <a:rPr lang="en-GB" dirty="0"/>
              <a:t> maximus </a:t>
            </a:r>
            <a:r>
              <a:rPr lang="en-GB" dirty="0" err="1"/>
              <a:t>odio</a:t>
            </a:r>
            <a:r>
              <a:rPr lang="en-GB" dirty="0"/>
              <a:t>. Ut </a:t>
            </a:r>
            <a:r>
              <a:rPr lang="en-GB" dirty="0" err="1"/>
              <a:t>rhoncus</a:t>
            </a:r>
            <a:r>
              <a:rPr lang="en-GB" dirty="0"/>
              <a:t> ante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lacus</a:t>
            </a:r>
            <a:r>
              <a:rPr lang="en-GB" dirty="0"/>
              <a:t> </a:t>
            </a:r>
            <a:r>
              <a:rPr lang="en-GB" dirty="0" err="1"/>
              <a:t>arcu</a:t>
            </a:r>
            <a:r>
              <a:rPr lang="en-GB" dirty="0"/>
              <a:t>, maximus vitae </a:t>
            </a:r>
            <a:r>
              <a:rPr lang="en-GB" dirty="0" err="1"/>
              <a:t>ullamcorper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gravida in </a:t>
            </a:r>
            <a:r>
              <a:rPr lang="en-GB" dirty="0" err="1"/>
              <a:t>lacus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id </a:t>
            </a:r>
            <a:r>
              <a:rPr lang="en-GB" dirty="0" err="1"/>
              <a:t>posuere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0436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xecutiv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A2CE64-2E62-9F0D-78BE-067148A029FC}"/>
              </a:ext>
            </a:extLst>
          </p:cNvPr>
          <p:cNvSpPr>
            <a:spLocks noChangeAspect="1"/>
          </p:cNvSpPr>
          <p:nvPr userDrawn="1"/>
        </p:nvSpPr>
        <p:spPr>
          <a:xfrm>
            <a:off x="328613" y="329400"/>
            <a:ext cx="11533187" cy="6199200"/>
          </a:xfrm>
          <a:prstGeom prst="roundRect">
            <a:avLst>
              <a:gd name="adj" fmla="val 3603"/>
            </a:avLst>
          </a:prstGeom>
          <a:solidFill>
            <a:srgbClr val="00B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A968AFD-E692-3BE4-DCD2-13331C1D43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8930" y="6228477"/>
            <a:ext cx="5521583" cy="123111"/>
          </a:xfrm>
          <a:prstGeom prst="rect">
            <a:avLst/>
          </a:prstGeom>
        </p:spPr>
        <p:txBody>
          <a:bodyPr/>
          <a:lstStyle/>
          <a:p>
            <a:pPr marL="0" algn="l" defTabSz="914400" rtl="0" eaLnBrk="1" latinLnBrk="0" hangingPunct="1"/>
            <a:r>
              <a:rPr lang="en-GB" dirty="0"/>
              <a:t>Presentation footer if required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58B6D64-E611-43D1-AFD8-4D651BDB63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68696" y="6228476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B3DD8A-FB77-34DB-4E41-0DE56CA30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757" y="678007"/>
            <a:ext cx="8813547" cy="80915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GB" dirty="0"/>
              <a:t>Executive 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A8C42-00F3-1C35-D8A2-B53E1C969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38" y="5573554"/>
            <a:ext cx="2047738" cy="95424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1E56ED0-C1BC-737A-7C45-8D1B409FBB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894" y="1658159"/>
            <a:ext cx="3303981" cy="3989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Sub-header: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Vestibulum ipsum </a:t>
            </a:r>
            <a:r>
              <a:rPr lang="en-GB" dirty="0" err="1"/>
              <a:t>arcu</a:t>
            </a:r>
            <a:r>
              <a:rPr lang="en-GB" dirty="0"/>
              <a:t>, </a:t>
            </a:r>
            <a:r>
              <a:rPr lang="en-GB" dirty="0" err="1"/>
              <a:t>tincidunt</a:t>
            </a:r>
            <a:r>
              <a:rPr lang="en-GB" dirty="0"/>
              <a:t> a </a:t>
            </a:r>
            <a:r>
              <a:rPr lang="en-GB" dirty="0" err="1"/>
              <a:t>sapien</a:t>
            </a:r>
            <a:r>
              <a:rPr lang="en-GB" dirty="0"/>
              <a:t> at, </a:t>
            </a:r>
            <a:r>
              <a:rPr lang="en-GB" dirty="0" err="1"/>
              <a:t>dignissim</a:t>
            </a:r>
            <a:r>
              <a:rPr lang="en-GB" dirty="0"/>
              <a:t> maximus </a:t>
            </a:r>
            <a:r>
              <a:rPr lang="en-GB" dirty="0" err="1"/>
              <a:t>odio</a:t>
            </a:r>
            <a:r>
              <a:rPr lang="en-GB" dirty="0"/>
              <a:t>. Ut </a:t>
            </a:r>
            <a:r>
              <a:rPr lang="en-GB" dirty="0" err="1"/>
              <a:t>rhoncus</a:t>
            </a:r>
            <a:r>
              <a:rPr lang="en-GB" dirty="0"/>
              <a:t> ante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lacus</a:t>
            </a:r>
            <a:r>
              <a:rPr lang="en-GB" dirty="0"/>
              <a:t> </a:t>
            </a:r>
            <a:r>
              <a:rPr lang="en-GB" dirty="0" err="1"/>
              <a:t>arcu</a:t>
            </a:r>
            <a:r>
              <a:rPr lang="en-GB" dirty="0"/>
              <a:t>, maximus vitae </a:t>
            </a:r>
            <a:r>
              <a:rPr lang="en-GB" dirty="0" err="1"/>
              <a:t>ullamcorper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gravida in </a:t>
            </a:r>
            <a:r>
              <a:rPr lang="en-GB" dirty="0" err="1"/>
              <a:t>lacus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id </a:t>
            </a:r>
            <a:r>
              <a:rPr lang="en-GB" dirty="0" err="1"/>
              <a:t>posuere</a:t>
            </a:r>
            <a:r>
              <a:rPr lang="en-GB" dirty="0"/>
              <a:t>.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1D0234-C583-1394-0F45-F97D99186F3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237539" y="1658159"/>
            <a:ext cx="3310390" cy="3989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Sub-header: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Vestibulum ipsum </a:t>
            </a:r>
            <a:r>
              <a:rPr lang="en-GB" dirty="0" err="1"/>
              <a:t>arcu</a:t>
            </a:r>
            <a:r>
              <a:rPr lang="en-GB" dirty="0"/>
              <a:t>, </a:t>
            </a:r>
            <a:r>
              <a:rPr lang="en-GB" dirty="0" err="1"/>
              <a:t>tincidunt</a:t>
            </a:r>
            <a:r>
              <a:rPr lang="en-GB" dirty="0"/>
              <a:t> a </a:t>
            </a:r>
            <a:r>
              <a:rPr lang="en-GB" dirty="0" err="1"/>
              <a:t>sapien</a:t>
            </a:r>
            <a:r>
              <a:rPr lang="en-GB" dirty="0"/>
              <a:t> at, </a:t>
            </a:r>
            <a:r>
              <a:rPr lang="en-GB" dirty="0" err="1"/>
              <a:t>dignissim</a:t>
            </a:r>
            <a:r>
              <a:rPr lang="en-GB" dirty="0"/>
              <a:t> maximus </a:t>
            </a:r>
            <a:r>
              <a:rPr lang="en-GB" dirty="0" err="1"/>
              <a:t>odio</a:t>
            </a:r>
            <a:r>
              <a:rPr lang="en-GB" dirty="0"/>
              <a:t>. Ut </a:t>
            </a:r>
            <a:r>
              <a:rPr lang="en-GB" dirty="0" err="1"/>
              <a:t>rhoncus</a:t>
            </a:r>
            <a:r>
              <a:rPr lang="en-GB" dirty="0"/>
              <a:t> ante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.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5BE3D81-BFEC-506F-3E8D-A7B729401DA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73156" y="1658159"/>
            <a:ext cx="3634182" cy="3989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Sub-header: </a:t>
            </a:r>
          </a:p>
          <a:p>
            <a:pPr lvl="0"/>
            <a:r>
              <a:rPr lang="en-GB" dirty="0"/>
              <a:t>Maecenas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ornare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efficitur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at </a:t>
            </a:r>
            <a:r>
              <a:rPr lang="en-GB" dirty="0" err="1"/>
              <a:t>orci</a:t>
            </a:r>
            <a:r>
              <a:rPr lang="en-GB" dirty="0"/>
              <a:t> mi. </a:t>
            </a:r>
            <a:r>
              <a:rPr lang="en-GB" dirty="0" err="1"/>
              <a:t>Quisque</a:t>
            </a:r>
            <a:r>
              <a:rPr lang="en-GB" dirty="0"/>
              <a:t> maximus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nunc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bibendum</a:t>
            </a:r>
            <a:r>
              <a:rPr lang="en-GB" dirty="0"/>
              <a:t> id. Donec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, </a:t>
            </a:r>
            <a:r>
              <a:rPr lang="en-GB" dirty="0" err="1"/>
              <a:t>mollis</a:t>
            </a:r>
            <a:r>
              <a:rPr lang="en-GB" dirty="0"/>
              <a:t> non ipsum </a:t>
            </a:r>
            <a:r>
              <a:rPr lang="en-GB" dirty="0" err="1"/>
              <a:t>eu</a:t>
            </a:r>
            <a:r>
              <a:rPr lang="en-GB" dirty="0"/>
              <a:t>,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 est. </a:t>
            </a:r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ligula gravida,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1665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xecutiv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A2CE64-2E62-9F0D-78BE-067148A029FC}"/>
              </a:ext>
            </a:extLst>
          </p:cNvPr>
          <p:cNvSpPr>
            <a:spLocks noChangeAspect="1"/>
          </p:cNvSpPr>
          <p:nvPr userDrawn="1"/>
        </p:nvSpPr>
        <p:spPr>
          <a:xfrm>
            <a:off x="328613" y="329400"/>
            <a:ext cx="11533187" cy="6199200"/>
          </a:xfrm>
          <a:prstGeom prst="roundRect">
            <a:avLst>
              <a:gd name="adj" fmla="val 3603"/>
            </a:avLst>
          </a:prstGeom>
          <a:solidFill>
            <a:srgbClr val="D3B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A968AFD-E692-3BE4-DCD2-13331C1D43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18930" y="6228477"/>
            <a:ext cx="5521583" cy="123111"/>
          </a:xfrm>
          <a:prstGeom prst="rect">
            <a:avLst/>
          </a:prstGeom>
        </p:spPr>
        <p:txBody>
          <a:bodyPr/>
          <a:lstStyle/>
          <a:p>
            <a:pPr marL="0" algn="l" defTabSz="914400" rtl="0" eaLnBrk="1" latinLnBrk="0" hangingPunct="1"/>
            <a:r>
              <a:rPr lang="en-GB" dirty="0"/>
              <a:t>Presentation footer if required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58B6D64-E611-43D1-AFD8-4D651BDB63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68696" y="6228476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B3DD8A-FB77-34DB-4E41-0DE56CA30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757" y="678007"/>
            <a:ext cx="8813547" cy="80915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GB" dirty="0"/>
              <a:t>Executive 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A8C42-00F3-1C35-D8A2-B53E1C969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38" y="5573554"/>
            <a:ext cx="2047738" cy="95424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663BF4E-3063-B2E5-80A9-0078AF0894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894" y="1658159"/>
            <a:ext cx="3303981" cy="3989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Sub-header: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Vestibulum ipsum </a:t>
            </a:r>
            <a:r>
              <a:rPr lang="en-GB" dirty="0" err="1"/>
              <a:t>arcu</a:t>
            </a:r>
            <a:r>
              <a:rPr lang="en-GB" dirty="0"/>
              <a:t>, </a:t>
            </a:r>
            <a:r>
              <a:rPr lang="en-GB" dirty="0" err="1"/>
              <a:t>tincidunt</a:t>
            </a:r>
            <a:r>
              <a:rPr lang="en-GB" dirty="0"/>
              <a:t> a </a:t>
            </a:r>
            <a:r>
              <a:rPr lang="en-GB" dirty="0" err="1"/>
              <a:t>sapien</a:t>
            </a:r>
            <a:r>
              <a:rPr lang="en-GB" dirty="0"/>
              <a:t> at, </a:t>
            </a:r>
            <a:r>
              <a:rPr lang="en-GB" dirty="0" err="1"/>
              <a:t>dignissim</a:t>
            </a:r>
            <a:r>
              <a:rPr lang="en-GB" dirty="0"/>
              <a:t> maximus </a:t>
            </a:r>
            <a:r>
              <a:rPr lang="en-GB" dirty="0" err="1"/>
              <a:t>odio</a:t>
            </a:r>
            <a:r>
              <a:rPr lang="en-GB" dirty="0"/>
              <a:t>. Ut </a:t>
            </a:r>
            <a:r>
              <a:rPr lang="en-GB" dirty="0" err="1"/>
              <a:t>rhoncus</a:t>
            </a:r>
            <a:r>
              <a:rPr lang="en-GB" dirty="0"/>
              <a:t> ante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lacus</a:t>
            </a:r>
            <a:r>
              <a:rPr lang="en-GB" dirty="0"/>
              <a:t> </a:t>
            </a:r>
            <a:r>
              <a:rPr lang="en-GB" dirty="0" err="1"/>
              <a:t>arcu</a:t>
            </a:r>
            <a:r>
              <a:rPr lang="en-GB" dirty="0"/>
              <a:t>, maximus vitae </a:t>
            </a:r>
            <a:r>
              <a:rPr lang="en-GB" dirty="0" err="1"/>
              <a:t>ullamcorper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gravida in </a:t>
            </a:r>
            <a:r>
              <a:rPr lang="en-GB" dirty="0" err="1"/>
              <a:t>lacus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id </a:t>
            </a:r>
            <a:r>
              <a:rPr lang="en-GB" dirty="0" err="1"/>
              <a:t>posuere</a:t>
            </a:r>
            <a:r>
              <a:rPr lang="en-GB" dirty="0"/>
              <a:t>.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D4D3EE-BF81-0013-3DAA-C3F75EC8027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237539" y="1658159"/>
            <a:ext cx="3310390" cy="3989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Sub-header: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Vestibulum ipsum </a:t>
            </a:r>
            <a:r>
              <a:rPr lang="en-GB" dirty="0" err="1"/>
              <a:t>arcu</a:t>
            </a:r>
            <a:r>
              <a:rPr lang="en-GB" dirty="0"/>
              <a:t>, </a:t>
            </a:r>
            <a:r>
              <a:rPr lang="en-GB" dirty="0" err="1"/>
              <a:t>tincidunt</a:t>
            </a:r>
            <a:r>
              <a:rPr lang="en-GB" dirty="0"/>
              <a:t> a </a:t>
            </a:r>
            <a:r>
              <a:rPr lang="en-GB" dirty="0" err="1"/>
              <a:t>sapien</a:t>
            </a:r>
            <a:r>
              <a:rPr lang="en-GB" dirty="0"/>
              <a:t> at, </a:t>
            </a:r>
            <a:r>
              <a:rPr lang="en-GB" dirty="0" err="1"/>
              <a:t>dignissim</a:t>
            </a:r>
            <a:r>
              <a:rPr lang="en-GB" dirty="0"/>
              <a:t> maximus </a:t>
            </a:r>
            <a:r>
              <a:rPr lang="en-GB" dirty="0" err="1"/>
              <a:t>odio</a:t>
            </a:r>
            <a:r>
              <a:rPr lang="en-GB" dirty="0"/>
              <a:t>. Ut </a:t>
            </a:r>
            <a:r>
              <a:rPr lang="en-GB" dirty="0" err="1"/>
              <a:t>rhoncus</a:t>
            </a:r>
            <a:r>
              <a:rPr lang="en-GB" dirty="0"/>
              <a:t> ante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.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FC58F86-6F22-A71E-4EE6-946AC0B980A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73156" y="1658159"/>
            <a:ext cx="3634182" cy="3989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Sub-header: </a:t>
            </a:r>
          </a:p>
          <a:p>
            <a:pPr lvl="0"/>
            <a:r>
              <a:rPr lang="en-GB" dirty="0"/>
              <a:t>Maecenas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ornare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efficitur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at </a:t>
            </a:r>
            <a:r>
              <a:rPr lang="en-GB" dirty="0" err="1"/>
              <a:t>orci</a:t>
            </a:r>
            <a:r>
              <a:rPr lang="en-GB" dirty="0"/>
              <a:t> mi. </a:t>
            </a:r>
            <a:r>
              <a:rPr lang="en-GB" dirty="0" err="1"/>
              <a:t>Quisque</a:t>
            </a:r>
            <a:r>
              <a:rPr lang="en-GB" dirty="0"/>
              <a:t> maximus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nunc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bibendum</a:t>
            </a:r>
            <a:r>
              <a:rPr lang="en-GB" dirty="0"/>
              <a:t> id. Donec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, </a:t>
            </a:r>
            <a:r>
              <a:rPr lang="en-GB" dirty="0" err="1"/>
              <a:t>mollis</a:t>
            </a:r>
            <a:r>
              <a:rPr lang="en-GB" dirty="0"/>
              <a:t> non ipsum </a:t>
            </a:r>
            <a:r>
              <a:rPr lang="en-GB" dirty="0" err="1"/>
              <a:t>eu</a:t>
            </a:r>
            <a:r>
              <a:rPr lang="en-GB" dirty="0"/>
              <a:t>,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 est. </a:t>
            </a:r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ligula gravida,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6302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70292A5-C4DE-D8AA-836A-97FAC1CE9840}"/>
              </a:ext>
            </a:extLst>
          </p:cNvPr>
          <p:cNvSpPr/>
          <p:nvPr userDrawn="1"/>
        </p:nvSpPr>
        <p:spPr>
          <a:xfrm rot="10800000">
            <a:off x="342892" y="1310594"/>
            <a:ext cx="3620063" cy="4474042"/>
          </a:xfrm>
          <a:prstGeom prst="roundRect">
            <a:avLst>
              <a:gd name="adj" fmla="val 76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7E1ECD5-6C25-9F36-F83E-3A5E8D385F12}"/>
              </a:ext>
            </a:extLst>
          </p:cNvPr>
          <p:cNvSpPr/>
          <p:nvPr userDrawn="1"/>
        </p:nvSpPr>
        <p:spPr>
          <a:xfrm rot="10800000">
            <a:off x="4294444" y="1310592"/>
            <a:ext cx="3612894" cy="4474038"/>
          </a:xfrm>
          <a:prstGeom prst="roundRect">
            <a:avLst>
              <a:gd name="adj" fmla="val 761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98B2911-F0A7-0BBF-2E6B-7F6454B0E52C}"/>
              </a:ext>
            </a:extLst>
          </p:cNvPr>
          <p:cNvSpPr/>
          <p:nvPr userDrawn="1"/>
        </p:nvSpPr>
        <p:spPr>
          <a:xfrm rot="10800000">
            <a:off x="8238823" y="1310589"/>
            <a:ext cx="3622976" cy="4474037"/>
          </a:xfrm>
          <a:prstGeom prst="roundRect">
            <a:avLst>
              <a:gd name="adj" fmla="val 761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26" name="Round Same Side Corner Rectangle 72">
            <a:extLst>
              <a:ext uri="{FF2B5EF4-FFF2-40B4-BE49-F238E27FC236}">
                <a16:creationId xmlns:a16="http://schemas.microsoft.com/office/drawing/2014/main" id="{A61CC02D-E222-0E83-B0FB-8DEF4477531A}"/>
              </a:ext>
            </a:extLst>
          </p:cNvPr>
          <p:cNvSpPr/>
          <p:nvPr userDrawn="1"/>
        </p:nvSpPr>
        <p:spPr>
          <a:xfrm>
            <a:off x="8240936" y="1310594"/>
            <a:ext cx="3620864" cy="650678"/>
          </a:xfrm>
          <a:prstGeom prst="round2SameRect">
            <a:avLst>
              <a:gd name="adj1" fmla="val 43093"/>
              <a:gd name="adj2" fmla="val 0"/>
            </a:avLst>
          </a:prstGeom>
          <a:solidFill>
            <a:srgbClr val="FF6B6B"/>
          </a:solidFill>
          <a:ln w="19050">
            <a:solidFill>
              <a:srgbClr val="FF6B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5" name="Round Same Side Corner Rectangle 71">
            <a:extLst>
              <a:ext uri="{FF2B5EF4-FFF2-40B4-BE49-F238E27FC236}">
                <a16:creationId xmlns:a16="http://schemas.microsoft.com/office/drawing/2014/main" id="{92BE589E-87D0-A621-2C86-5EDF23C48400}"/>
              </a:ext>
            </a:extLst>
          </p:cNvPr>
          <p:cNvSpPr/>
          <p:nvPr userDrawn="1"/>
        </p:nvSpPr>
        <p:spPr>
          <a:xfrm>
            <a:off x="4294441" y="1310594"/>
            <a:ext cx="3612897" cy="650678"/>
          </a:xfrm>
          <a:prstGeom prst="round2SameRect">
            <a:avLst>
              <a:gd name="adj1" fmla="val 38862"/>
              <a:gd name="adj2" fmla="val 0"/>
            </a:avLst>
          </a:prstGeom>
          <a:solidFill>
            <a:srgbClr val="D3BDF2"/>
          </a:solidFill>
          <a:ln w="19050">
            <a:solidFill>
              <a:srgbClr val="D3B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3" name="Round Same Side Corner Rectangle 70">
            <a:extLst>
              <a:ext uri="{FF2B5EF4-FFF2-40B4-BE49-F238E27FC236}">
                <a16:creationId xmlns:a16="http://schemas.microsoft.com/office/drawing/2014/main" id="{336B35DE-CA4B-776C-3FB2-27D1DF3B9241}"/>
              </a:ext>
            </a:extLst>
          </p:cNvPr>
          <p:cNvSpPr/>
          <p:nvPr userDrawn="1"/>
        </p:nvSpPr>
        <p:spPr>
          <a:xfrm>
            <a:off x="342899" y="1310594"/>
            <a:ext cx="3620056" cy="650678"/>
          </a:xfrm>
          <a:prstGeom prst="round2SameRect">
            <a:avLst>
              <a:gd name="adj1" fmla="val 42123"/>
              <a:gd name="adj2" fmla="val 0"/>
            </a:avLst>
          </a:prstGeom>
          <a:solidFill>
            <a:srgbClr val="FFB000"/>
          </a:solidFill>
          <a:ln w="19050">
            <a:solidFill>
              <a:srgbClr val="FF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2A67A87-D4EA-4525-DBDE-6420E7107B2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A7F2F5F-C96D-9A1F-F42D-071C98F0C1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2743" y="797363"/>
            <a:ext cx="11506200" cy="277200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1B907-E65E-01F7-6C13-2FCCB928B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PPO</a:t>
            </a:r>
            <a:endParaRPr lang="en-GB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A212E27-A893-D2A1-873B-C6F6785B66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6205" y="1501281"/>
            <a:ext cx="3240821" cy="277200"/>
          </a:xfr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Purpose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6359F292-36C2-3F13-97C3-4B1CAAFE5E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98198" y="1501281"/>
            <a:ext cx="3240821" cy="277200"/>
          </a:xfr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Process</a:t>
            </a:r>
            <a:endParaRPr lang="en-US" dirty="0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0F7739D9-828F-D8EE-8818-FD22D24C07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48029" y="1501281"/>
            <a:ext cx="3240821" cy="277200"/>
          </a:xfr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Outcome</a:t>
            </a:r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FADE3F8-2334-890E-3302-18CE37F1411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6205" y="2197303"/>
            <a:ext cx="3240822" cy="3373451"/>
          </a:xfrm>
        </p:spPr>
        <p:txBody>
          <a:bodyPr/>
          <a:lstStyle>
            <a:lvl1pPr>
              <a:lnSpc>
                <a:spcPct val="100000"/>
              </a:lnSpc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Text goes here</a:t>
            </a:r>
            <a:endParaRPr lang="en-US" noProof="0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969E5E5-0696-9F8B-44C2-0C3C353077BA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4495304" y="2197303"/>
            <a:ext cx="3240822" cy="3373451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Text goes here</a:t>
            </a:r>
            <a:endParaRPr lang="en-US" noProof="0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6C95D60-900E-15C8-B211-F51543DE09DD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8424209" y="2197303"/>
            <a:ext cx="3240822" cy="3373451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Text goes here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1679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isions Nee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2A67A87-D4EA-4525-DBDE-6420E7107B2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A7F2F5F-C96D-9A1F-F42D-071C98F0C1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2743" y="797363"/>
            <a:ext cx="11506200" cy="277200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1B907-E65E-01F7-6C13-2FCCB928B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50739"/>
            <a:ext cx="11506200" cy="346249"/>
          </a:xfrm>
        </p:spPr>
        <p:txBody>
          <a:bodyPr/>
          <a:lstStyle/>
          <a:p>
            <a:r>
              <a:rPr lang="en-US" dirty="0"/>
              <a:t>Decision Needed</a:t>
            </a:r>
            <a:endParaRPr lang="en-GB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70292A5-C4DE-D8AA-836A-97FAC1CE9840}"/>
              </a:ext>
            </a:extLst>
          </p:cNvPr>
          <p:cNvSpPr/>
          <p:nvPr userDrawn="1"/>
        </p:nvSpPr>
        <p:spPr>
          <a:xfrm rot="10800000">
            <a:off x="342892" y="1310594"/>
            <a:ext cx="2622558" cy="3270586"/>
          </a:xfrm>
          <a:prstGeom prst="roundRect">
            <a:avLst>
              <a:gd name="adj" fmla="val 761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FADE3F8-2334-890E-3302-18CE37F1411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6205" y="1566490"/>
            <a:ext cx="2247140" cy="2502989"/>
          </a:xfrm>
        </p:spPr>
        <p:txBody>
          <a:bodyPr/>
          <a:lstStyle>
            <a:lvl1pPr>
              <a:lnSpc>
                <a:spcPct val="100000"/>
              </a:lnSpc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Text goes here</a:t>
            </a:r>
          </a:p>
          <a:p>
            <a:pPr lvl="0"/>
            <a:r>
              <a:rPr lang="en-US" noProof="0" dirty="0">
                <a:sym typeface="Arial"/>
              </a:rPr>
              <a:t>Text goes here</a:t>
            </a:r>
          </a:p>
          <a:p>
            <a:pPr lvl="0"/>
            <a:r>
              <a:rPr lang="en-US" noProof="0" dirty="0">
                <a:sym typeface="Arial"/>
              </a:rPr>
              <a:t>Text goes here</a:t>
            </a:r>
            <a:endParaRPr lang="en-US" noProof="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7F7862A-906B-AC35-6622-091AA2E7ECF6}"/>
              </a:ext>
            </a:extLst>
          </p:cNvPr>
          <p:cNvSpPr/>
          <p:nvPr userDrawn="1"/>
        </p:nvSpPr>
        <p:spPr>
          <a:xfrm rot="10800000">
            <a:off x="3297107" y="1310593"/>
            <a:ext cx="2622558" cy="3270585"/>
          </a:xfrm>
          <a:prstGeom prst="roundRect">
            <a:avLst>
              <a:gd name="adj" fmla="val 761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04DC7B-98DE-D354-6EE1-5E81E52317A1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3480420" y="1566490"/>
            <a:ext cx="2247140" cy="2502989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Text goes here</a:t>
            </a:r>
          </a:p>
          <a:p>
            <a:pPr lvl="0"/>
            <a:r>
              <a:rPr lang="en-US" noProof="0" dirty="0">
                <a:sym typeface="Arial"/>
              </a:rPr>
              <a:t>Text goes here</a:t>
            </a:r>
          </a:p>
          <a:p>
            <a:pPr lvl="0"/>
            <a:r>
              <a:rPr lang="en-US" noProof="0" dirty="0">
                <a:sym typeface="Arial"/>
              </a:rPr>
              <a:t>Text goes here</a:t>
            </a:r>
            <a:endParaRPr lang="en-US" noProof="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6CB733C-0789-1658-24C8-51B65FDC3C2B}"/>
              </a:ext>
            </a:extLst>
          </p:cNvPr>
          <p:cNvSpPr/>
          <p:nvPr userDrawn="1"/>
        </p:nvSpPr>
        <p:spPr>
          <a:xfrm rot="10800000">
            <a:off x="342892" y="4841230"/>
            <a:ext cx="2622558" cy="1170738"/>
          </a:xfrm>
          <a:prstGeom prst="roundRect">
            <a:avLst>
              <a:gd name="adj" fmla="val 17055"/>
            </a:avLst>
          </a:prstGeom>
          <a:solidFill>
            <a:srgbClr val="00B09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BF5640-B26E-B514-68DD-02264CDBA4F6}"/>
              </a:ext>
            </a:extLst>
          </p:cNvPr>
          <p:cNvSpPr/>
          <p:nvPr userDrawn="1"/>
        </p:nvSpPr>
        <p:spPr>
          <a:xfrm rot="10800000">
            <a:off x="6271420" y="1310594"/>
            <a:ext cx="2622558" cy="3270586"/>
          </a:xfrm>
          <a:prstGeom prst="roundRect">
            <a:avLst>
              <a:gd name="adj" fmla="val 761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630692-6C58-B2EF-47FC-25F5DBAC29CB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6454733" y="1566490"/>
            <a:ext cx="2247140" cy="2502989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Text goes here</a:t>
            </a:r>
          </a:p>
          <a:p>
            <a:pPr lvl="0"/>
            <a:r>
              <a:rPr lang="en-US" noProof="0" dirty="0">
                <a:sym typeface="Arial"/>
              </a:rPr>
              <a:t>Text goes here</a:t>
            </a:r>
          </a:p>
          <a:p>
            <a:pPr lvl="0"/>
            <a:r>
              <a:rPr lang="en-US" noProof="0" dirty="0">
                <a:sym typeface="Arial"/>
              </a:rPr>
              <a:t>Text goes here</a:t>
            </a:r>
            <a:endParaRPr lang="en-US" noProof="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42C2551-313C-3455-8F02-C6A75C24718A}"/>
              </a:ext>
            </a:extLst>
          </p:cNvPr>
          <p:cNvSpPr/>
          <p:nvPr userDrawn="1"/>
        </p:nvSpPr>
        <p:spPr>
          <a:xfrm rot="10800000">
            <a:off x="9225635" y="1310593"/>
            <a:ext cx="2622558" cy="3270585"/>
          </a:xfrm>
          <a:prstGeom prst="roundRect">
            <a:avLst>
              <a:gd name="adj" fmla="val 761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25E09B-7A9D-8BB0-234A-53A66DA65185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9408948" y="1566490"/>
            <a:ext cx="2247140" cy="2502989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Text goes here</a:t>
            </a:r>
          </a:p>
          <a:p>
            <a:pPr lvl="0"/>
            <a:r>
              <a:rPr lang="en-US" noProof="0" dirty="0">
                <a:sym typeface="Arial"/>
              </a:rPr>
              <a:t>Text goes here</a:t>
            </a:r>
          </a:p>
          <a:p>
            <a:pPr lvl="0"/>
            <a:r>
              <a:rPr lang="en-US" noProof="0" dirty="0">
                <a:sym typeface="Arial"/>
              </a:rPr>
              <a:t>Text goes here</a:t>
            </a:r>
            <a:endParaRPr lang="en-US" noProof="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C0BFCDD-B4B7-0AFB-44FF-E59A673E298B}"/>
              </a:ext>
            </a:extLst>
          </p:cNvPr>
          <p:cNvSpPr/>
          <p:nvPr userDrawn="1"/>
        </p:nvSpPr>
        <p:spPr>
          <a:xfrm rot="10800000">
            <a:off x="3297106" y="4841230"/>
            <a:ext cx="2633793" cy="1170738"/>
          </a:xfrm>
          <a:prstGeom prst="roundRect">
            <a:avLst>
              <a:gd name="adj" fmla="val 17055"/>
            </a:avLst>
          </a:prstGeom>
          <a:solidFill>
            <a:srgbClr val="00B09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C41615A-D309-0E88-94B4-7E3F625BA9D3}"/>
              </a:ext>
            </a:extLst>
          </p:cNvPr>
          <p:cNvSpPr/>
          <p:nvPr userDrawn="1"/>
        </p:nvSpPr>
        <p:spPr>
          <a:xfrm rot="10800000">
            <a:off x="6261371" y="4841230"/>
            <a:ext cx="2622558" cy="1170738"/>
          </a:xfrm>
          <a:prstGeom prst="roundRect">
            <a:avLst>
              <a:gd name="adj" fmla="val 17055"/>
            </a:avLst>
          </a:prstGeom>
          <a:solidFill>
            <a:srgbClr val="00B09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75E8015-9446-7049-441B-D6FB22FD7F04}"/>
              </a:ext>
            </a:extLst>
          </p:cNvPr>
          <p:cNvSpPr/>
          <p:nvPr userDrawn="1"/>
        </p:nvSpPr>
        <p:spPr>
          <a:xfrm rot="10800000">
            <a:off x="9225634" y="4841230"/>
            <a:ext cx="2636165" cy="1170738"/>
          </a:xfrm>
          <a:prstGeom prst="roundRect">
            <a:avLst>
              <a:gd name="adj" fmla="val 17055"/>
            </a:avLst>
          </a:prstGeom>
          <a:solidFill>
            <a:srgbClr val="00B09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46E907C-3FB4-BA13-B4F0-3FC94F2FE629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526205" y="4972987"/>
            <a:ext cx="2247140" cy="232062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Decisions</a:t>
            </a:r>
            <a:endParaRPr lang="en-US" noProof="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F8F3C8D-4346-6CF0-B4D1-CA413B94C01D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526205" y="5324678"/>
            <a:ext cx="2247140" cy="533512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Text goes here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1E194B0-E37C-D479-8C17-02880BD3A77A}"/>
              </a:ext>
            </a:extLst>
          </p:cNvPr>
          <p:cNvSpPr>
            <a:spLocks noGrp="1"/>
          </p:cNvSpPr>
          <p:nvPr>
            <p:ph sz="half" idx="36" hasCustomPrompt="1"/>
          </p:nvPr>
        </p:nvSpPr>
        <p:spPr>
          <a:xfrm>
            <a:off x="3470373" y="4972987"/>
            <a:ext cx="2247140" cy="232062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Decisions</a:t>
            </a:r>
            <a:endParaRPr lang="en-US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3049507-63B5-A96F-32C5-90A5B0A33946}"/>
              </a:ext>
            </a:extLst>
          </p:cNvPr>
          <p:cNvSpPr>
            <a:spLocks noGrp="1"/>
          </p:cNvSpPr>
          <p:nvPr>
            <p:ph sz="half" idx="37" hasCustomPrompt="1"/>
          </p:nvPr>
        </p:nvSpPr>
        <p:spPr>
          <a:xfrm>
            <a:off x="3470373" y="5324678"/>
            <a:ext cx="2247140" cy="533512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Text goes here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348EAB8-10E4-A36C-FFF4-C1F30D42440A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6434636" y="4972987"/>
            <a:ext cx="2247140" cy="232062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Decisions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A64CA51-D7D6-3983-7A66-069080A9A088}"/>
              </a:ext>
            </a:extLst>
          </p:cNvPr>
          <p:cNvSpPr>
            <a:spLocks noGrp="1"/>
          </p:cNvSpPr>
          <p:nvPr>
            <p:ph sz="half" idx="39" hasCustomPrompt="1"/>
          </p:nvPr>
        </p:nvSpPr>
        <p:spPr>
          <a:xfrm>
            <a:off x="6434636" y="5324678"/>
            <a:ext cx="2247140" cy="533512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Text goes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7F1B53B-D13B-DD19-F070-AEC34ABA59AC}"/>
              </a:ext>
            </a:extLst>
          </p:cNvPr>
          <p:cNvSpPr>
            <a:spLocks noGrp="1"/>
          </p:cNvSpPr>
          <p:nvPr>
            <p:ph sz="half" idx="40" hasCustomPrompt="1"/>
          </p:nvPr>
        </p:nvSpPr>
        <p:spPr>
          <a:xfrm>
            <a:off x="9408948" y="4972987"/>
            <a:ext cx="2247140" cy="232062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Decisions</a:t>
            </a:r>
            <a:endParaRPr lang="en-US" noProof="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AFF9006-B752-2270-9F94-2C9290D25EAA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9408948" y="5324678"/>
            <a:ext cx="2247140" cy="533512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70775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43F164-2038-5B94-FD09-FCBA7F6F81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1504547"/>
            <a:ext cx="792000" cy="792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500" b="1" spc="-4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083E5DB-8338-C00A-4FF8-FBDBAC82DB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8757" y="1796672"/>
            <a:ext cx="3386101" cy="20774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spc="-40" baseline="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500" spc="0" baseline="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Section header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7B39D27-64E4-EE67-0FF3-A7CB135C21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900" y="2620828"/>
            <a:ext cx="792000" cy="792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500" b="1" spc="-4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0D803AB-B2A8-FDE1-6C8A-0D9B2310FF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8757" y="2912687"/>
            <a:ext cx="3386101" cy="20774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spc="-40" baseline="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lang="en-US" sz="15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Section header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A45DED8-40C8-72A1-7DD2-E436D92478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900" y="3736843"/>
            <a:ext cx="792000" cy="792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500" b="1" spc="-4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2D16FB1-ED54-1C77-0ED1-6AE9E92F11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8757" y="4028702"/>
            <a:ext cx="3386101" cy="20774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spc="-40" baseline="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lang="en-US" sz="15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Section header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653979E-2BC7-B541-72DA-013187C324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900" y="4852858"/>
            <a:ext cx="792000" cy="792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500" b="1" spc="-4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B47871A-0A2E-82D8-5E25-C34769069C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8757" y="5144983"/>
            <a:ext cx="3386101" cy="20774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spc="-40" baseline="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lang="en-US" sz="15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Section header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4DD8E81-E468-04EF-809E-7D87EFA9C0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2260" y="1504547"/>
            <a:ext cx="792000" cy="792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500" b="1" spc="-4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894C25A-BCDD-5C82-7CC4-7B9A156212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8117" y="1796672"/>
            <a:ext cx="3386101" cy="20774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spc="-40" baseline="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lang="en-US" sz="15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Section header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A80DFCD-0375-6E2C-6C80-2D3765833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260" y="2620828"/>
            <a:ext cx="792000" cy="792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500" b="1" spc="-4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DF0564B-4284-F757-D633-A3D3ED1DE1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8117" y="2912953"/>
            <a:ext cx="3386101" cy="20774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spc="-40" baseline="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lang="en-US" sz="15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Section header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491529E-C87A-6F72-56B7-E3C51E6C9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62260" y="3736843"/>
            <a:ext cx="792000" cy="792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500" b="1" spc="-4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E19E439-7E70-312C-5312-FE0ADDE237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88117" y="4028968"/>
            <a:ext cx="3386101" cy="20774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spc="-40" baseline="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lang="en-US" sz="15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Section header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FAB9CF3-96AF-EFC0-1175-E8F4A79E04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2260" y="4852858"/>
            <a:ext cx="792000" cy="792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500" b="1" spc="-4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00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7E944EC3-9F45-18C4-A776-F307595696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88117" y="5144983"/>
            <a:ext cx="3386101" cy="20774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spc="-40" baseline="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lang="en-US" sz="15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Section header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2A67A87-D4EA-4525-DBDE-6420E7107B2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A7F2F5F-C96D-9A1F-F42D-071C98F0C1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2743" y="797363"/>
            <a:ext cx="11506200" cy="277200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1B907-E65E-01F7-6C13-2FCCB928B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550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Viewpo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D6A531-FAEF-078A-7B77-E5D6A2288D17}"/>
              </a:ext>
            </a:extLst>
          </p:cNvPr>
          <p:cNvSpPr/>
          <p:nvPr userDrawn="1"/>
        </p:nvSpPr>
        <p:spPr>
          <a:xfrm>
            <a:off x="328612" y="328613"/>
            <a:ext cx="7578725" cy="61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Freeform: Shape 3">
            <a:extLst>
              <a:ext uri="{FF2B5EF4-FFF2-40B4-BE49-F238E27FC236}">
                <a16:creationId xmlns:a16="http://schemas.microsoft.com/office/drawing/2014/main" id="{73167D99-FE88-8C73-2113-3BE427C72E0C}"/>
              </a:ext>
            </a:extLst>
          </p:cNvPr>
          <p:cNvSpPr>
            <a:spLocks noChangeAspect="1"/>
          </p:cNvSpPr>
          <p:nvPr userDrawn="1"/>
        </p:nvSpPr>
        <p:spPr>
          <a:xfrm>
            <a:off x="7907338" y="328613"/>
            <a:ext cx="3960186" cy="6199200"/>
          </a:xfrm>
          <a:custGeom>
            <a:avLst/>
            <a:gdLst>
              <a:gd name="connsiteX0" fmla="*/ 1228154 w 1644491"/>
              <a:gd name="connsiteY0" fmla="*/ 1290161 h 2580132"/>
              <a:gd name="connsiteX1" fmla="*/ 1530572 w 1644491"/>
              <a:gd name="connsiteY1" fmla="*/ 838390 h 2580132"/>
              <a:gd name="connsiteX2" fmla="*/ 1644491 w 1644491"/>
              <a:gd name="connsiteY2" fmla="*/ 495395 h 2580132"/>
              <a:gd name="connsiteX3" fmla="*/ 1131856 w 1644491"/>
              <a:gd name="connsiteY3" fmla="*/ 0 h 2580132"/>
              <a:gd name="connsiteX4" fmla="*/ 643319 w 1644491"/>
              <a:gd name="connsiteY4" fmla="*/ 299276 h 2580132"/>
              <a:gd name="connsiteX5" fmla="*/ 0 w 1644491"/>
              <a:gd name="connsiteY5" fmla="*/ 1290066 h 2580132"/>
              <a:gd name="connsiteX6" fmla="*/ 643319 w 1644491"/>
              <a:gd name="connsiteY6" fmla="*/ 2280857 h 2580132"/>
              <a:gd name="connsiteX7" fmla="*/ 1131856 w 1644491"/>
              <a:gd name="connsiteY7" fmla="*/ 2580132 h 2580132"/>
              <a:gd name="connsiteX8" fmla="*/ 1644491 w 1644491"/>
              <a:gd name="connsiteY8" fmla="*/ 2084737 h 2580132"/>
              <a:gd name="connsiteX9" fmla="*/ 1530572 w 1644491"/>
              <a:gd name="connsiteY9" fmla="*/ 1741742 h 2580132"/>
              <a:gd name="connsiteX10" fmla="*/ 1228154 w 1644491"/>
              <a:gd name="connsiteY10" fmla="*/ 1289971 h 258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44491" h="2580132">
                <a:moveTo>
                  <a:pt x="1228154" y="1290161"/>
                </a:moveTo>
                <a:lnTo>
                  <a:pt x="1530572" y="838390"/>
                </a:lnTo>
                <a:cubicBezTo>
                  <a:pt x="1606772" y="724567"/>
                  <a:pt x="1644491" y="623602"/>
                  <a:pt x="1644491" y="495395"/>
                </a:cubicBezTo>
                <a:cubicBezTo>
                  <a:pt x="1644491" y="231648"/>
                  <a:pt x="1433322" y="0"/>
                  <a:pt x="1131856" y="0"/>
                </a:cubicBezTo>
                <a:cubicBezTo>
                  <a:pt x="923544" y="0"/>
                  <a:pt x="773430" y="98965"/>
                  <a:pt x="643319" y="299276"/>
                </a:cubicBezTo>
                <a:lnTo>
                  <a:pt x="0" y="1290066"/>
                </a:lnTo>
                <a:lnTo>
                  <a:pt x="643319" y="2280857"/>
                </a:lnTo>
                <a:cubicBezTo>
                  <a:pt x="773430" y="2481167"/>
                  <a:pt x="923544" y="2580132"/>
                  <a:pt x="1131856" y="2580132"/>
                </a:cubicBezTo>
                <a:cubicBezTo>
                  <a:pt x="1433322" y="2580132"/>
                  <a:pt x="1644491" y="2348484"/>
                  <a:pt x="1644491" y="2084737"/>
                </a:cubicBezTo>
                <a:cubicBezTo>
                  <a:pt x="1644491" y="1956530"/>
                  <a:pt x="1606772" y="1855565"/>
                  <a:pt x="1530572" y="1741742"/>
                </a:cubicBezTo>
                <a:lnTo>
                  <a:pt x="1228154" y="1289971"/>
                </a:lnTo>
                <a:close/>
              </a:path>
            </a:pathLst>
          </a:custGeom>
          <a:solidFill>
            <a:srgbClr val="00B09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846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Arial Unicode MS" pitchFamily="-65" charset="0"/>
              <a:cs typeface="Arial Unicode MS" pitchFamily="-65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C408E-1D9E-D5F5-C72C-D102713C6C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831" y="2996557"/>
            <a:ext cx="6717957" cy="1655762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or Speaker Information, Function Name, First name Last name,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F7416-3640-2AD1-4551-55A2DE43A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575" y="5588638"/>
            <a:ext cx="2047738" cy="95424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AFE5F4-64F8-CC6E-C0CC-4FA7FD5F08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539" y="844608"/>
            <a:ext cx="7304799" cy="184666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5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88939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7958D8-A5E2-8031-0731-2EABF7E4A9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72087" y="1485925"/>
            <a:ext cx="6589713" cy="4446428"/>
          </a:xfrm>
          <a:custGeom>
            <a:avLst/>
            <a:gdLst>
              <a:gd name="connsiteX0" fmla="*/ 282192 w 7086442"/>
              <a:gd name="connsiteY0" fmla="*/ 0 h 4446428"/>
              <a:gd name="connsiteX1" fmla="*/ 6804409 w 7086442"/>
              <a:gd name="connsiteY1" fmla="*/ 0 h 4446428"/>
              <a:gd name="connsiteX2" fmla="*/ 6861082 w 7086442"/>
              <a:gd name="connsiteY2" fmla="*/ 5713 h 4446428"/>
              <a:gd name="connsiteX3" fmla="*/ 7064405 w 7086442"/>
              <a:gd name="connsiteY3" fmla="*/ 172476 h 4446428"/>
              <a:gd name="connsiteX4" fmla="*/ 7086442 w 7086442"/>
              <a:gd name="connsiteY4" fmla="*/ 281632 h 4446428"/>
              <a:gd name="connsiteX5" fmla="*/ 7086442 w 7086442"/>
              <a:gd name="connsiteY5" fmla="*/ 4164772 h 4446428"/>
              <a:gd name="connsiteX6" fmla="*/ 7064405 w 7086442"/>
              <a:gd name="connsiteY6" fmla="*/ 4273927 h 4446428"/>
              <a:gd name="connsiteX7" fmla="*/ 6804161 w 7086442"/>
              <a:gd name="connsiteY7" fmla="*/ 4446428 h 4446428"/>
              <a:gd name="connsiteX8" fmla="*/ 282439 w 7086442"/>
              <a:gd name="connsiteY8" fmla="*/ 4446428 h 4446428"/>
              <a:gd name="connsiteX9" fmla="*/ 0 w 7086442"/>
              <a:gd name="connsiteY9" fmla="*/ 4163989 h 4446428"/>
              <a:gd name="connsiteX10" fmla="*/ 0 w 7086442"/>
              <a:gd name="connsiteY10" fmla="*/ 282414 h 4446428"/>
              <a:gd name="connsiteX11" fmla="*/ 225518 w 7086442"/>
              <a:gd name="connsiteY11" fmla="*/ 5713 h 444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86442" h="4446428">
                <a:moveTo>
                  <a:pt x="282192" y="0"/>
                </a:moveTo>
                <a:lnTo>
                  <a:pt x="6804409" y="0"/>
                </a:lnTo>
                <a:lnTo>
                  <a:pt x="6861082" y="5713"/>
                </a:lnTo>
                <a:cubicBezTo>
                  <a:pt x="6953013" y="24525"/>
                  <a:pt x="7028674" y="88000"/>
                  <a:pt x="7064405" y="172476"/>
                </a:cubicBezTo>
                <a:lnTo>
                  <a:pt x="7086442" y="281632"/>
                </a:lnTo>
                <a:lnTo>
                  <a:pt x="7086442" y="4164772"/>
                </a:lnTo>
                <a:lnTo>
                  <a:pt x="7064405" y="4273927"/>
                </a:lnTo>
                <a:cubicBezTo>
                  <a:pt x="7021528" y="4375299"/>
                  <a:pt x="6921151" y="4446428"/>
                  <a:pt x="6804161" y="4446428"/>
                </a:cubicBezTo>
                <a:lnTo>
                  <a:pt x="282439" y="4446428"/>
                </a:lnTo>
                <a:cubicBezTo>
                  <a:pt x="126452" y="4446428"/>
                  <a:pt x="0" y="4319976"/>
                  <a:pt x="0" y="4163989"/>
                </a:cubicBezTo>
                <a:lnTo>
                  <a:pt x="0" y="282414"/>
                </a:lnTo>
                <a:cubicBezTo>
                  <a:pt x="0" y="145925"/>
                  <a:pt x="96815" y="32050"/>
                  <a:pt x="225518" y="571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500">
                <a:latin typeface="+mn-lt"/>
              </a:defRPr>
            </a:lvl1pPr>
          </a:lstStyle>
          <a:p>
            <a:endParaRPr lang="en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CA7744-D818-43A2-754F-01FC8085BB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214AE3C-9817-E532-836F-22D5C9016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743" y="797363"/>
            <a:ext cx="11506200" cy="277200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A8C668E-599F-8BD9-B437-1D158DE6BC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2743" y="1485900"/>
            <a:ext cx="4599145" cy="445784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39DBD-7A5C-8231-4DFC-0105EE3F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96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DEAFB-F6F1-3FCD-2D12-991B191CD4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0202" y="1485900"/>
            <a:ext cx="3624422" cy="4200525"/>
          </a:xfrm>
          <a:prstGeom prst="roundRect">
            <a:avLst>
              <a:gd name="adj" fmla="val 5944"/>
            </a:avLst>
          </a:prstGeom>
          <a:solidFill>
            <a:schemeClr val="accent1"/>
          </a:solidFill>
        </p:spPr>
        <p:txBody>
          <a:bodyPr lIns="216000" tIns="216000" rIns="216000" bIns="216000" anchor="t">
            <a:no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270000" indent="-270000"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</a:defRPr>
            </a:lvl2pPr>
            <a:lvl3pPr marL="540000" indent="-270000"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</a:defRPr>
            </a:lvl3pPr>
            <a:lvl4pPr marL="810000" indent="-27000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4pPr>
            <a:lvl5pPr marL="810000" indent="-270000"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12700" lv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 spc="-40" dirty="0">
                <a:solidFill>
                  <a:schemeClr val="tx1"/>
                </a:solidFill>
                <a:sym typeface="Arial"/>
              </a:rPr>
              <a:t>Heading</a:t>
            </a:r>
          </a:p>
          <a:p>
            <a:pPr marL="239713" lvl="1" indent="-2397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tx1"/>
                </a:solidFill>
                <a:sym typeface="Arial"/>
              </a:rPr>
              <a:t>Put your body copy for subhead one here. </a:t>
            </a:r>
          </a:p>
          <a:p>
            <a:pPr marL="239713" lvl="1" indent="-2397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tx1"/>
                </a:solidFill>
                <a:sym typeface="Arial"/>
              </a:rPr>
              <a:t>You can divide into paragraphs, if needed. This is where the body copy goes.</a:t>
            </a:r>
            <a:r>
              <a:rPr lang="en-US" sz="2000" spc="-40" dirty="0">
                <a:solidFill>
                  <a:schemeClr val="tx1"/>
                </a:solidFill>
              </a:rPr>
              <a:t> </a:t>
            </a:r>
            <a:r>
              <a:rPr lang="en-US" sz="2000" spc="-40" dirty="0">
                <a:solidFill>
                  <a:schemeClr val="tx1"/>
                </a:solidFill>
                <a:sym typeface="Arial"/>
              </a:rPr>
              <a:t>This is where the body copy goes. This is where the body copy goes.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9FEF2B8-4976-FEC3-8F64-3F36C0D60AD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95456" y="1485900"/>
            <a:ext cx="3611881" cy="4200525"/>
          </a:xfrm>
          <a:prstGeom prst="roundRect">
            <a:avLst>
              <a:gd name="adj" fmla="val 5165"/>
            </a:avLst>
          </a:prstGeom>
          <a:solidFill>
            <a:schemeClr val="accent1"/>
          </a:solidFill>
        </p:spPr>
        <p:txBody>
          <a:bodyPr lIns="216000" tIns="216000" rIns="216000" bIns="216000" anchor="t">
            <a:no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270000" indent="-270000"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</a:defRPr>
            </a:lvl2pPr>
            <a:lvl3pPr marL="540000" indent="-270000"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</a:defRPr>
            </a:lvl3pPr>
            <a:lvl4pPr marL="810000" indent="-27000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4pPr>
            <a:lvl5pPr marL="810000" indent="-270000"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12700" lv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 spc="-40" dirty="0">
                <a:solidFill>
                  <a:schemeClr val="tx1"/>
                </a:solidFill>
                <a:sym typeface="Arial"/>
              </a:rPr>
              <a:t>Heading</a:t>
            </a:r>
          </a:p>
          <a:p>
            <a:pPr marL="239713" lvl="1" indent="-2397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tx1"/>
                </a:solidFill>
                <a:sym typeface="Arial"/>
              </a:rPr>
              <a:t>Put your body copy for subhead one here. </a:t>
            </a:r>
          </a:p>
          <a:p>
            <a:pPr marL="239713" lvl="1" indent="-2397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tx1"/>
                </a:solidFill>
                <a:sym typeface="Arial"/>
              </a:rPr>
              <a:t>You can divide into paragraphs, if needed. This is where the body copy goes.</a:t>
            </a:r>
            <a:r>
              <a:rPr lang="en-US" sz="2000" spc="-40" dirty="0">
                <a:solidFill>
                  <a:schemeClr val="tx1"/>
                </a:solidFill>
              </a:rPr>
              <a:t> </a:t>
            </a:r>
            <a:r>
              <a:rPr lang="en-US" sz="2000" spc="-40" dirty="0">
                <a:solidFill>
                  <a:schemeClr val="tx1"/>
                </a:solidFill>
                <a:sym typeface="Arial"/>
              </a:rPr>
              <a:t>This is where the body copy goes. This is where the body copy goes.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69AF86B-0BAA-4FCB-5D6A-715476A9E0A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242774" y="1485900"/>
            <a:ext cx="3619025" cy="4200525"/>
          </a:xfrm>
          <a:prstGeom prst="roundRect">
            <a:avLst>
              <a:gd name="adj" fmla="val 6334"/>
            </a:avLst>
          </a:prstGeom>
          <a:solidFill>
            <a:schemeClr val="accent1"/>
          </a:solidFill>
        </p:spPr>
        <p:txBody>
          <a:bodyPr lIns="216000" tIns="216000" rIns="216000" bIns="216000" anchor="t">
            <a:no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270000" indent="-270000"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</a:defRPr>
            </a:lvl2pPr>
            <a:lvl3pPr marL="540000" indent="-270000"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</a:defRPr>
            </a:lvl3pPr>
            <a:lvl4pPr marL="810000" indent="-27000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4pPr>
            <a:lvl5pPr marL="810000" indent="-270000"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12700" lv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 spc="-40" dirty="0">
                <a:solidFill>
                  <a:schemeClr val="tx1"/>
                </a:solidFill>
                <a:sym typeface="Arial"/>
              </a:rPr>
              <a:t>Heading</a:t>
            </a:r>
          </a:p>
          <a:p>
            <a:pPr marL="239713" lvl="1" indent="-2397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tx1"/>
                </a:solidFill>
                <a:sym typeface="Arial"/>
              </a:rPr>
              <a:t>Put your body copy for subhead one here. </a:t>
            </a:r>
          </a:p>
          <a:p>
            <a:pPr marL="239713" lvl="1" indent="-2397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tx1"/>
                </a:solidFill>
                <a:sym typeface="Arial"/>
              </a:rPr>
              <a:t>You can divide into paragraphs, if needed. This is where the body copy goes.</a:t>
            </a:r>
            <a:r>
              <a:rPr lang="en-US" sz="2000" spc="-40" dirty="0">
                <a:solidFill>
                  <a:schemeClr val="tx1"/>
                </a:solidFill>
              </a:rPr>
              <a:t> </a:t>
            </a:r>
            <a:r>
              <a:rPr lang="en-US" sz="2000" spc="-40" dirty="0">
                <a:solidFill>
                  <a:schemeClr val="tx1"/>
                </a:solidFill>
                <a:sym typeface="Arial"/>
              </a:rPr>
              <a:t>This is where the body copy goes. This is where the body copy goes.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94D265-0803-D598-7D6C-B2A4262A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7A07FFAE-5FB5-E65F-53F4-1B5D99E4FC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217ACA-6ADA-0CDD-D2EF-E6A7D3A03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57" y="334475"/>
            <a:ext cx="11506043" cy="41549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D19CB6F-A50D-876C-7024-1D6874D6A9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49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9C6FB-468B-E37E-928F-0483E5A39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5D90B7-2C48-F44E-B66E-77D72A7689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743" y="797363"/>
            <a:ext cx="11506200" cy="277200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A8D348C-07C8-5E8B-6C74-66D31D7BED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0FA6D142-F9A9-CAFC-1572-B41077F16A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2742" y="1485899"/>
            <a:ext cx="11506199" cy="445784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90FB36-6967-8B5D-094A-245CA73E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980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CA7744-D818-43A2-754F-01FC8085BB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214AE3C-9817-E532-836F-22D5C9016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743" y="797363"/>
            <a:ext cx="11506200" cy="277200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A8C668E-599F-8BD9-B437-1D158DE6BC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2743" y="1485900"/>
            <a:ext cx="4158003" cy="445784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39DBD-7A5C-8231-4DFC-0105EE3F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73B3D369-2C1D-129C-BE22-01AACB8252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72088" y="1485900"/>
            <a:ext cx="6589712" cy="4457700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999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/Small Text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A888F9B-34A0-4C6E-BC02-916265C7907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59513" y="0"/>
            <a:ext cx="5937839" cy="6858000"/>
          </a:xfrm>
          <a:solidFill>
            <a:schemeClr val="bg2"/>
          </a:solidFill>
          <a:ln>
            <a:noFill/>
          </a:ln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50F990-0A5B-4EE0-9AD4-51EBB6A674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13" y="328613"/>
            <a:ext cx="5596959" cy="818134"/>
          </a:xfrm>
        </p:spPr>
        <p:txBody>
          <a:bodyPr wrap="square">
            <a:spAutoFit/>
          </a:bodyPr>
          <a:lstStyle>
            <a:lvl1pPr marL="0" indent="0">
              <a:lnSpc>
                <a:spcPct val="85714"/>
              </a:lnSpc>
              <a:buNone/>
              <a:def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Title here sentence case line one and line two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4F902C1E-F835-4744-B64E-7D226E6B0C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8613" y="1493134"/>
            <a:ext cx="5602288" cy="392222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AEDFD350-29EE-491A-B084-FB1409F6C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DBA3F82-06CF-4638-B2E1-65B7BB9F3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50">
                <a:solidFill>
                  <a:schemeClr val="tx1">
                    <a:alpha val="0"/>
                  </a:schemeClr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08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/Title &amp; Bo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27AA933-E9D9-47DF-8FE2-7C3CA591E2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2" y="0"/>
            <a:ext cx="4941889" cy="6858000"/>
          </a:xfrm>
          <a:solidFill>
            <a:schemeClr val="bg2"/>
          </a:solidFill>
          <a:ln>
            <a:noFill/>
          </a:ln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image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7DEA5DB-8C3A-41E8-BD8C-A7A9194A26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72394" y="3716860"/>
            <a:ext cx="4750078" cy="22647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39683C0-7E78-4C17-BCA2-FBAEF9098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FCBD9A6-0955-404F-A381-D7806AE64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50">
                <a:solidFill>
                  <a:schemeClr val="tx1"/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FD52A63-29EE-48E9-B15B-0775A0180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72671" y="2524360"/>
            <a:ext cx="4749801" cy="886397"/>
          </a:xfrm>
        </p:spPr>
        <p:txBody>
          <a:bodyPr wrap="square" anchor="b">
            <a:spAutoFit/>
          </a:bodyPr>
          <a:lstStyle>
            <a:lvl1pPr marL="0" indent="0">
              <a:lnSpc>
                <a:spcPct val="85714"/>
              </a:lnSpc>
              <a:buNone/>
              <a:def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Headline large extra bold example here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C812AD6-D097-4693-B8B5-6761C74C4CF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2586" y="6421933"/>
            <a:ext cx="634032" cy="146050"/>
          </a:xfrm>
          <a:blipFill dpi="0" rotWithShape="1">
            <a:blip r:embed="rId2" cstate="email">
              <a:alphaModFix amt="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1649526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9761-1451-AB26-38B3-21A3C6BCA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0" y="1485900"/>
            <a:ext cx="5588000" cy="444645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62D85-019C-534E-CC52-12900834F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9513" y="1485901"/>
            <a:ext cx="5589587" cy="44513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3A6B9D-AF31-A23D-69E3-EEAA8960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0DC13C5-91E8-2ABE-038F-C711CBB665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CA5D4-C72A-6739-3832-E987D336C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155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Bullet Points &amp; Image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7BBE9B60-C516-484A-AD2D-F54E858AACD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272088" y="3568701"/>
            <a:ext cx="2635250" cy="2570120"/>
          </a:xfrm>
          <a:custGeom>
            <a:avLst/>
            <a:gdLst>
              <a:gd name="connsiteX0" fmla="*/ 299930 w 3274982"/>
              <a:gd name="connsiteY0" fmla="*/ 0 h 2570120"/>
              <a:gd name="connsiteX1" fmla="*/ 2976670 w 3274982"/>
              <a:gd name="connsiteY1" fmla="*/ 0 h 2570120"/>
              <a:gd name="connsiteX2" fmla="*/ 3037109 w 3274982"/>
              <a:gd name="connsiteY2" fmla="*/ 6093 h 2570120"/>
              <a:gd name="connsiteX3" fmla="*/ 3270507 w 3274982"/>
              <a:gd name="connsiteY3" fmla="*/ 239491 h 2570120"/>
              <a:gd name="connsiteX4" fmla="*/ 3274982 w 3274982"/>
              <a:gd name="connsiteY4" fmla="*/ 283889 h 2570120"/>
              <a:gd name="connsiteX5" fmla="*/ 3274982 w 3274982"/>
              <a:gd name="connsiteY5" fmla="*/ 2286950 h 2570120"/>
              <a:gd name="connsiteX6" fmla="*/ 3270507 w 3274982"/>
              <a:gd name="connsiteY6" fmla="*/ 2331348 h 2570120"/>
              <a:gd name="connsiteX7" fmla="*/ 3037109 w 3274982"/>
              <a:gd name="connsiteY7" fmla="*/ 2564746 h 2570120"/>
              <a:gd name="connsiteX8" fmla="*/ 2983793 w 3274982"/>
              <a:gd name="connsiteY8" fmla="*/ 2570120 h 2570120"/>
              <a:gd name="connsiteX9" fmla="*/ 292808 w 3274982"/>
              <a:gd name="connsiteY9" fmla="*/ 2570120 h 2570120"/>
              <a:gd name="connsiteX10" fmla="*/ 239492 w 3274982"/>
              <a:gd name="connsiteY10" fmla="*/ 2564746 h 2570120"/>
              <a:gd name="connsiteX11" fmla="*/ 0 w 3274982"/>
              <a:gd name="connsiteY11" fmla="*/ 2270899 h 2570120"/>
              <a:gd name="connsiteX12" fmla="*/ 0 w 3274982"/>
              <a:gd name="connsiteY12" fmla="*/ 299939 h 2570120"/>
              <a:gd name="connsiteX13" fmla="*/ 239492 w 3274982"/>
              <a:gd name="connsiteY13" fmla="*/ 6093 h 25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74982" h="2570120">
                <a:moveTo>
                  <a:pt x="299930" y="0"/>
                </a:moveTo>
                <a:lnTo>
                  <a:pt x="2976670" y="0"/>
                </a:lnTo>
                <a:lnTo>
                  <a:pt x="3037109" y="6093"/>
                </a:lnTo>
                <a:cubicBezTo>
                  <a:pt x="3154261" y="30066"/>
                  <a:pt x="3246534" y="122339"/>
                  <a:pt x="3270507" y="239491"/>
                </a:cubicBezTo>
                <a:lnTo>
                  <a:pt x="3274982" y="283889"/>
                </a:lnTo>
                <a:lnTo>
                  <a:pt x="3274982" y="2286950"/>
                </a:lnTo>
                <a:lnTo>
                  <a:pt x="3270507" y="2331348"/>
                </a:lnTo>
                <a:cubicBezTo>
                  <a:pt x="3246534" y="2448500"/>
                  <a:pt x="3154261" y="2540773"/>
                  <a:pt x="3037109" y="2564746"/>
                </a:cubicBezTo>
                <a:lnTo>
                  <a:pt x="2983793" y="2570120"/>
                </a:lnTo>
                <a:lnTo>
                  <a:pt x="292808" y="2570120"/>
                </a:lnTo>
                <a:lnTo>
                  <a:pt x="239492" y="2564746"/>
                </a:lnTo>
                <a:cubicBezTo>
                  <a:pt x="102815" y="2536777"/>
                  <a:pt x="0" y="2415845"/>
                  <a:pt x="0" y="2270899"/>
                </a:cubicBezTo>
                <a:lnTo>
                  <a:pt x="0" y="299939"/>
                </a:lnTo>
                <a:cubicBezTo>
                  <a:pt x="0" y="154994"/>
                  <a:pt x="102815" y="34061"/>
                  <a:pt x="239492" y="609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3B93206-D004-4CC0-A84A-1160509B8E8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272088" y="328613"/>
            <a:ext cx="2635250" cy="2947986"/>
          </a:xfrm>
          <a:custGeom>
            <a:avLst/>
            <a:gdLst>
              <a:gd name="connsiteX0" fmla="*/ 304157 w 3274982"/>
              <a:gd name="connsiteY0" fmla="*/ 0 h 2988666"/>
              <a:gd name="connsiteX1" fmla="*/ 2972443 w 3274982"/>
              <a:gd name="connsiteY1" fmla="*/ 0 h 2988666"/>
              <a:gd name="connsiteX2" fmla="*/ 3270421 w 3274982"/>
              <a:gd name="connsiteY2" fmla="*/ 242859 h 2988666"/>
              <a:gd name="connsiteX3" fmla="*/ 3274982 w 3274982"/>
              <a:gd name="connsiteY3" fmla="*/ 288107 h 2988666"/>
              <a:gd name="connsiteX4" fmla="*/ 3274982 w 3274982"/>
              <a:gd name="connsiteY4" fmla="*/ 2700559 h 2988666"/>
              <a:gd name="connsiteX5" fmla="*/ 3270421 w 3274982"/>
              <a:gd name="connsiteY5" fmla="*/ 2745807 h 2988666"/>
              <a:gd name="connsiteX6" fmla="*/ 2972443 w 3274982"/>
              <a:gd name="connsiteY6" fmla="*/ 2988666 h 2988666"/>
              <a:gd name="connsiteX7" fmla="*/ 304157 w 3274982"/>
              <a:gd name="connsiteY7" fmla="*/ 2988666 h 2988666"/>
              <a:gd name="connsiteX8" fmla="*/ 0 w 3274982"/>
              <a:gd name="connsiteY8" fmla="*/ 2684509 h 2988666"/>
              <a:gd name="connsiteX9" fmla="*/ 0 w 3274982"/>
              <a:gd name="connsiteY9" fmla="*/ 304157 h 2988666"/>
              <a:gd name="connsiteX10" fmla="*/ 304157 w 3274982"/>
              <a:gd name="connsiteY10" fmla="*/ 0 h 29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74982" h="2988666">
                <a:moveTo>
                  <a:pt x="304157" y="0"/>
                </a:moveTo>
                <a:lnTo>
                  <a:pt x="2972443" y="0"/>
                </a:lnTo>
                <a:cubicBezTo>
                  <a:pt x="3119427" y="0"/>
                  <a:pt x="3242059" y="104260"/>
                  <a:pt x="3270421" y="242859"/>
                </a:cubicBezTo>
                <a:lnTo>
                  <a:pt x="3274982" y="288107"/>
                </a:lnTo>
                <a:lnTo>
                  <a:pt x="3274982" y="2700559"/>
                </a:lnTo>
                <a:lnTo>
                  <a:pt x="3270421" y="2745807"/>
                </a:lnTo>
                <a:cubicBezTo>
                  <a:pt x="3242059" y="2884406"/>
                  <a:pt x="3119427" y="2988666"/>
                  <a:pt x="2972443" y="2988666"/>
                </a:cubicBezTo>
                <a:lnTo>
                  <a:pt x="304157" y="2988666"/>
                </a:lnTo>
                <a:cubicBezTo>
                  <a:pt x="136176" y="2988666"/>
                  <a:pt x="0" y="2852490"/>
                  <a:pt x="0" y="2684509"/>
                </a:cubicBezTo>
                <a:lnTo>
                  <a:pt x="0" y="304157"/>
                </a:lnTo>
                <a:cubicBezTo>
                  <a:pt x="0" y="136176"/>
                  <a:pt x="136176" y="0"/>
                  <a:pt x="30415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EAE160A-4DA2-400F-9C3C-02643E3308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13" y="328613"/>
            <a:ext cx="4613275" cy="818134"/>
          </a:xfrm>
        </p:spPr>
        <p:txBody>
          <a:bodyPr wrap="square">
            <a:spAutoFit/>
          </a:bodyPr>
          <a:lstStyle>
            <a:lvl1pPr marL="0" indent="0">
              <a:lnSpc>
                <a:spcPct val="85714"/>
              </a:lnSpc>
              <a:buNone/>
              <a:def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Title here sentence case in two lines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3E92836E-072D-418C-A3D1-1BC5679369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13" y="1461442"/>
            <a:ext cx="4613274" cy="4677379"/>
          </a:xfrm>
        </p:spPr>
        <p:txBody>
          <a:bodyPr anchor="t">
            <a:noAutofit/>
          </a:bodyPr>
          <a:lstStyle>
            <a:lvl1pPr marL="342900" indent="-342900">
              <a:lnSpc>
                <a:spcPct val="100000"/>
              </a:lnSpc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Click to add body text here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Click to add body text here</a:t>
            </a:r>
          </a:p>
          <a:p>
            <a:pPr lvl="0"/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1E64C56F-F964-4F8C-99CC-37F65D4D2F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2CF72AF-A3FC-44D8-87D2-61C505C6F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50">
                <a:solidFill>
                  <a:schemeClr val="tx1"/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618F3EF-DE2C-453A-B4A4-6C6AAA20FEC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237538" y="328613"/>
            <a:ext cx="3624262" cy="5810207"/>
          </a:xfrm>
          <a:custGeom>
            <a:avLst/>
            <a:gdLst>
              <a:gd name="connsiteX0" fmla="*/ 291650 w 3276600"/>
              <a:gd name="connsiteY0" fmla="*/ 0 h 5850168"/>
              <a:gd name="connsiteX1" fmla="*/ 2984950 w 3276600"/>
              <a:gd name="connsiteY1" fmla="*/ 0 h 5850168"/>
              <a:gd name="connsiteX2" fmla="*/ 3276600 w 3276600"/>
              <a:gd name="connsiteY2" fmla="*/ 291650 h 5850168"/>
              <a:gd name="connsiteX3" fmla="*/ 3276600 w 3276600"/>
              <a:gd name="connsiteY3" fmla="*/ 5559237 h 5850168"/>
              <a:gd name="connsiteX4" fmla="*/ 3098473 w 3276600"/>
              <a:gd name="connsiteY4" fmla="*/ 5827968 h 5850168"/>
              <a:gd name="connsiteX5" fmla="*/ 2988511 w 3276600"/>
              <a:gd name="connsiteY5" fmla="*/ 5850168 h 5850168"/>
              <a:gd name="connsiteX6" fmla="*/ 288089 w 3276600"/>
              <a:gd name="connsiteY6" fmla="*/ 5850168 h 5850168"/>
              <a:gd name="connsiteX7" fmla="*/ 178127 w 3276600"/>
              <a:gd name="connsiteY7" fmla="*/ 5827968 h 5850168"/>
              <a:gd name="connsiteX8" fmla="*/ 0 w 3276600"/>
              <a:gd name="connsiteY8" fmla="*/ 5559237 h 5850168"/>
              <a:gd name="connsiteX9" fmla="*/ 0 w 3276600"/>
              <a:gd name="connsiteY9" fmla="*/ 291650 h 5850168"/>
              <a:gd name="connsiteX10" fmla="*/ 291650 w 3276600"/>
              <a:gd name="connsiteY10" fmla="*/ 0 h 585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76600" h="5850168">
                <a:moveTo>
                  <a:pt x="291650" y="0"/>
                </a:moveTo>
                <a:lnTo>
                  <a:pt x="2984950" y="0"/>
                </a:lnTo>
                <a:cubicBezTo>
                  <a:pt x="3146024" y="0"/>
                  <a:pt x="3276600" y="130576"/>
                  <a:pt x="3276600" y="291650"/>
                </a:cubicBezTo>
                <a:lnTo>
                  <a:pt x="3276600" y="5559237"/>
                </a:lnTo>
                <a:cubicBezTo>
                  <a:pt x="3276600" y="5680043"/>
                  <a:pt x="3203151" y="5783693"/>
                  <a:pt x="3098473" y="5827968"/>
                </a:cubicBezTo>
                <a:lnTo>
                  <a:pt x="2988511" y="5850168"/>
                </a:lnTo>
                <a:lnTo>
                  <a:pt x="288089" y="5850168"/>
                </a:lnTo>
                <a:lnTo>
                  <a:pt x="178127" y="5827968"/>
                </a:lnTo>
                <a:cubicBezTo>
                  <a:pt x="73449" y="5783693"/>
                  <a:pt x="0" y="5680043"/>
                  <a:pt x="0" y="5559237"/>
                </a:cubicBezTo>
                <a:lnTo>
                  <a:pt x="0" y="291650"/>
                </a:lnTo>
                <a:cubicBezTo>
                  <a:pt x="0" y="130576"/>
                  <a:pt x="130576" y="0"/>
                  <a:pt x="2916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767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/Icon 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4A0FF40-E68C-4461-9F54-81EBC40ADCC3}"/>
              </a:ext>
            </a:extLst>
          </p:cNvPr>
          <p:cNvSpPr/>
          <p:nvPr userDrawn="1"/>
        </p:nvSpPr>
        <p:spPr>
          <a:xfrm>
            <a:off x="9884882" y="1474839"/>
            <a:ext cx="1998042" cy="4362078"/>
          </a:xfrm>
          <a:prstGeom prst="roundRect">
            <a:avLst>
              <a:gd name="adj" fmla="val 1060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A94B36B6-2BE2-4555-AC1A-A47CCBB2567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2274" y="4133671"/>
            <a:ext cx="1669240" cy="136006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6F3760AA-6502-4424-9199-95890D5A9B2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32273" y="1732951"/>
            <a:ext cx="373237" cy="391158"/>
          </a:xfrm>
          <a:noFill/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4" name="Picture Placeholder 64">
            <a:extLst>
              <a:ext uri="{FF2B5EF4-FFF2-40B4-BE49-F238E27FC236}">
                <a16:creationId xmlns:a16="http://schemas.microsoft.com/office/drawing/2014/main" id="{BC24FEA5-AE44-4E08-9DEE-26290E206D3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064380" y="1732951"/>
            <a:ext cx="393508" cy="391158"/>
          </a:xfrm>
          <a:noFill/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863B8A-DBB2-4283-A7BC-AE83F31F480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2273" y="2305257"/>
            <a:ext cx="1644163" cy="847673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</a:lstStyle>
          <a:p>
            <a:pPr lvl="0"/>
            <a:r>
              <a:rPr lang="en-US" dirty="0"/>
              <a:t>Add long title here and here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EBE6B1D-42CE-4D0B-B130-F02D283A1549}"/>
              </a:ext>
            </a:extLst>
          </p:cNvPr>
          <p:cNvGrpSpPr/>
          <p:nvPr userDrawn="1"/>
        </p:nvGrpSpPr>
        <p:grpSpPr>
          <a:xfrm>
            <a:off x="9316385" y="3383075"/>
            <a:ext cx="561338" cy="561338"/>
            <a:chOff x="9405830" y="3375660"/>
            <a:chExt cx="561338" cy="561338"/>
          </a:xfrm>
          <a:solidFill>
            <a:schemeClr val="accent2"/>
          </a:solidFill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39DD57E-F7EC-46FC-8DCB-F058EE965BD6}"/>
                </a:ext>
              </a:extLst>
            </p:cNvPr>
            <p:cNvSpPr/>
            <p:nvPr userDrawn="1"/>
          </p:nvSpPr>
          <p:spPr>
            <a:xfrm>
              <a:off x="9405830" y="3375660"/>
              <a:ext cx="561338" cy="561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4800" dirty="0">
                <a:solidFill>
                  <a:schemeClr val="tx1"/>
                </a:solidFill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EE8A71C-90E6-4E8B-BB09-BFCE34EA8F22}"/>
                </a:ext>
              </a:extLst>
            </p:cNvPr>
            <p:cNvGrpSpPr/>
            <p:nvPr userDrawn="1"/>
          </p:nvGrpSpPr>
          <p:grpSpPr>
            <a:xfrm>
              <a:off x="9531797" y="3582034"/>
              <a:ext cx="309404" cy="148590"/>
              <a:chOff x="9531797" y="3582034"/>
              <a:chExt cx="309404" cy="148590"/>
            </a:xfrm>
            <a:grpFill/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D196095-F264-4890-9CAA-00A1E1D216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686499" y="3575922"/>
                <a:ext cx="0" cy="309404"/>
              </a:xfrm>
              <a:prstGeom prst="line">
                <a:avLst/>
              </a:prstGeom>
              <a:grpFill/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162FB28-6D50-4133-9C17-E76A18CE10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686499" y="3427332"/>
                <a:ext cx="0" cy="309404"/>
              </a:xfrm>
              <a:prstGeom prst="line">
                <a:avLst/>
              </a:prstGeom>
              <a:grpFill/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Text Placeholder 24">
            <a:extLst>
              <a:ext uri="{FF2B5EF4-FFF2-40B4-BE49-F238E27FC236}">
                <a16:creationId xmlns:a16="http://schemas.microsoft.com/office/drawing/2014/main" id="{A3F676E0-9538-4FAB-818B-F469BC6952E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64380" y="4133671"/>
            <a:ext cx="1641033" cy="136006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1D9E2329-460C-4785-A0DF-8BF1FCD66D4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064380" y="2305257"/>
            <a:ext cx="1636177" cy="847673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</a:lstStyle>
          <a:p>
            <a:pPr lvl="0"/>
            <a:r>
              <a:rPr lang="en-US" dirty="0"/>
              <a:t>Add long title here and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85E325A7-EE66-49FD-8C67-4354A6D53C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9935" y="260350"/>
            <a:ext cx="6937465" cy="850695"/>
          </a:xfrm>
        </p:spPr>
        <p:txBody>
          <a:bodyPr>
            <a:noAutofit/>
          </a:bodyPr>
          <a:lstStyle>
            <a:lvl1pPr marL="0" indent="0">
              <a:lnSpc>
                <a:spcPct val="85714"/>
              </a:lnSpc>
              <a:buNone/>
              <a:def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Title here sentence case</a:t>
            </a:r>
          </a:p>
        </p:txBody>
      </p:sp>
      <p:sp>
        <p:nvSpPr>
          <p:cNvPr id="76" name="Date Placeholder 3">
            <a:extLst>
              <a:ext uri="{FF2B5EF4-FFF2-40B4-BE49-F238E27FC236}">
                <a16:creationId xmlns:a16="http://schemas.microsoft.com/office/drawing/2014/main" id="{53DFB6F4-B628-4D1B-9690-AC28B7A62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81" name="Slide Number Placeholder 5">
            <a:extLst>
              <a:ext uri="{FF2B5EF4-FFF2-40B4-BE49-F238E27FC236}">
                <a16:creationId xmlns:a16="http://schemas.microsoft.com/office/drawing/2014/main" id="{1C530543-9D69-4CF1-A501-D6D3ABEE4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50">
                <a:solidFill>
                  <a:schemeClr val="tx1"/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467825-9309-281D-4D39-C484F21A001B}"/>
              </a:ext>
            </a:extLst>
          </p:cNvPr>
          <p:cNvGrpSpPr/>
          <p:nvPr userDrawn="1"/>
        </p:nvGrpSpPr>
        <p:grpSpPr>
          <a:xfrm>
            <a:off x="2013015" y="1732951"/>
            <a:ext cx="561338" cy="4099684"/>
            <a:chOff x="2225793" y="1732951"/>
            <a:chExt cx="561338" cy="40996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1DB5D4-9B41-CA8C-E618-14A1A48CC631}"/>
                </a:ext>
              </a:extLst>
            </p:cNvPr>
            <p:cNvGrpSpPr/>
            <p:nvPr userDrawn="1"/>
          </p:nvGrpSpPr>
          <p:grpSpPr>
            <a:xfrm>
              <a:off x="2225793" y="3383075"/>
              <a:ext cx="561338" cy="561338"/>
              <a:chOff x="2243045" y="3375660"/>
              <a:chExt cx="561338" cy="561338"/>
            </a:xfrm>
            <a:solidFill>
              <a:schemeClr val="accent1"/>
            </a:solidFill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254DE96-7CFE-56B4-6C75-8DDCB6BBA74A}"/>
                  </a:ext>
                </a:extLst>
              </p:cNvPr>
              <p:cNvSpPr/>
              <p:nvPr userDrawn="1"/>
            </p:nvSpPr>
            <p:spPr>
              <a:xfrm>
                <a:off x="2243045" y="3375660"/>
                <a:ext cx="561338" cy="56133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sz="48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E4B6E96-9D7B-83C9-8A5F-9D2326B8630D}"/>
                  </a:ext>
                </a:extLst>
              </p:cNvPr>
              <p:cNvGrpSpPr/>
              <p:nvPr userDrawn="1"/>
            </p:nvGrpSpPr>
            <p:grpSpPr>
              <a:xfrm>
                <a:off x="2369012" y="3501627"/>
                <a:ext cx="309404" cy="309404"/>
                <a:chOff x="1911031" y="3440111"/>
                <a:chExt cx="432435" cy="432435"/>
              </a:xfrm>
              <a:grpFill/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0E1AD5A7-11E0-0DFC-D6D1-6913E9B547C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27249" y="3440111"/>
                  <a:ext cx="0" cy="43243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4C72AAE0-E385-A2F9-06C5-610C93CE08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2127249" y="3440111"/>
                  <a:ext cx="0" cy="43243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5775F10-609F-9460-A34F-9E8E4942C3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13621" y="1732951"/>
              <a:ext cx="0" cy="14840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3F583D7-83E7-624C-3455-9DFDD35EB7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13621" y="4125433"/>
              <a:ext cx="0" cy="17072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3097B247-B02C-2A59-0BAC-D8E5F166234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745866" y="4133671"/>
            <a:ext cx="1669240" cy="136006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4" name="Picture Placeholder 64">
            <a:extLst>
              <a:ext uri="{FF2B5EF4-FFF2-40B4-BE49-F238E27FC236}">
                <a16:creationId xmlns:a16="http://schemas.microsoft.com/office/drawing/2014/main" id="{F09365D7-1FC5-1F68-5BD7-11F3D0C7D69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2745865" y="1732951"/>
            <a:ext cx="373237" cy="391158"/>
          </a:xfrm>
          <a:noFill/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24D5589-3A20-A31D-CBCE-DE0BA8B65DD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745865" y="2305257"/>
            <a:ext cx="1644163" cy="847673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</a:lstStyle>
          <a:p>
            <a:pPr lvl="0"/>
            <a:r>
              <a:rPr lang="en-US" dirty="0"/>
              <a:t>Add long title here and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114459-FFC5-61D9-7BFB-DECF174AC896}"/>
              </a:ext>
            </a:extLst>
          </p:cNvPr>
          <p:cNvGrpSpPr/>
          <p:nvPr userDrawn="1"/>
        </p:nvGrpSpPr>
        <p:grpSpPr>
          <a:xfrm>
            <a:off x="4649890" y="1732951"/>
            <a:ext cx="561338" cy="4099684"/>
            <a:chOff x="2225793" y="1732951"/>
            <a:chExt cx="561338" cy="40996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265200-F8E4-D115-FAD1-4D2CF018DD55}"/>
                </a:ext>
              </a:extLst>
            </p:cNvPr>
            <p:cNvGrpSpPr/>
            <p:nvPr userDrawn="1"/>
          </p:nvGrpSpPr>
          <p:grpSpPr>
            <a:xfrm>
              <a:off x="2225793" y="3383075"/>
              <a:ext cx="561338" cy="561338"/>
              <a:chOff x="2243045" y="3375660"/>
              <a:chExt cx="561338" cy="561338"/>
            </a:xfrm>
            <a:solidFill>
              <a:schemeClr val="accent1"/>
            </a:solidFill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7037DAB-9CEC-C11C-582B-02276B3278FB}"/>
                  </a:ext>
                </a:extLst>
              </p:cNvPr>
              <p:cNvSpPr/>
              <p:nvPr userDrawn="1"/>
            </p:nvSpPr>
            <p:spPr>
              <a:xfrm>
                <a:off x="2243045" y="3375660"/>
                <a:ext cx="561338" cy="56133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sz="48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D666852-1DAA-186B-D0AE-F1CDE90B7469}"/>
                  </a:ext>
                </a:extLst>
              </p:cNvPr>
              <p:cNvGrpSpPr/>
              <p:nvPr userDrawn="1"/>
            </p:nvGrpSpPr>
            <p:grpSpPr>
              <a:xfrm>
                <a:off x="2369012" y="3501627"/>
                <a:ext cx="309404" cy="309404"/>
                <a:chOff x="1911031" y="3440111"/>
                <a:chExt cx="432435" cy="432435"/>
              </a:xfrm>
              <a:grpFill/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08EA49DA-6D7A-219E-8EAD-7551DD14B1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27249" y="3440111"/>
                  <a:ext cx="0" cy="43243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C2DDC57E-7169-86DD-3FAE-B534C3C391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2127249" y="3440111"/>
                  <a:ext cx="0" cy="43243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838F99-49D3-2D0B-175C-D34EC27BE5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13621" y="1732951"/>
              <a:ext cx="0" cy="14840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B0640D3-3E58-C198-F83B-6BD168A9F4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13621" y="4125433"/>
              <a:ext cx="0" cy="17072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872A8CF5-C3A8-7DCF-FA86-A3CF2084913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382741" y="4133671"/>
            <a:ext cx="1669240" cy="136006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32" name="Picture Placeholder 64">
            <a:extLst>
              <a:ext uri="{FF2B5EF4-FFF2-40B4-BE49-F238E27FC236}">
                <a16:creationId xmlns:a16="http://schemas.microsoft.com/office/drawing/2014/main" id="{84DD1C76-3ED6-5AB6-6158-47868F1F4CA2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5382740" y="1732951"/>
            <a:ext cx="373237" cy="391158"/>
          </a:xfrm>
          <a:noFill/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5C8FA5B7-2C19-43C4-9230-5CD4A069E46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382740" y="2305257"/>
            <a:ext cx="1644163" cy="847673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</a:lstStyle>
          <a:p>
            <a:pPr lvl="0"/>
            <a:r>
              <a:rPr lang="en-US" dirty="0"/>
              <a:t>Add long title here and here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8CDE77-AAAE-391F-03EB-3251475CA456}"/>
              </a:ext>
            </a:extLst>
          </p:cNvPr>
          <p:cNvGrpSpPr/>
          <p:nvPr userDrawn="1"/>
        </p:nvGrpSpPr>
        <p:grpSpPr>
          <a:xfrm>
            <a:off x="6957155" y="1732951"/>
            <a:ext cx="561338" cy="4099684"/>
            <a:chOff x="2225793" y="1732951"/>
            <a:chExt cx="561338" cy="409968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3F7D22-3B23-57C6-E35D-C0BC72081183}"/>
                </a:ext>
              </a:extLst>
            </p:cNvPr>
            <p:cNvGrpSpPr/>
            <p:nvPr userDrawn="1"/>
          </p:nvGrpSpPr>
          <p:grpSpPr>
            <a:xfrm>
              <a:off x="2225793" y="3383075"/>
              <a:ext cx="561338" cy="561338"/>
              <a:chOff x="2243045" y="3375660"/>
              <a:chExt cx="561338" cy="561338"/>
            </a:xfrm>
            <a:solidFill>
              <a:schemeClr val="accent1"/>
            </a:solidFill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253EEF1-DD32-196B-9DFC-9588D9B683FE}"/>
                  </a:ext>
                </a:extLst>
              </p:cNvPr>
              <p:cNvSpPr/>
              <p:nvPr userDrawn="1"/>
            </p:nvSpPr>
            <p:spPr>
              <a:xfrm>
                <a:off x="2243045" y="3375660"/>
                <a:ext cx="561338" cy="56133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sz="48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5AFFC88-8C53-C4AD-9B3A-A94FB6145357}"/>
                  </a:ext>
                </a:extLst>
              </p:cNvPr>
              <p:cNvGrpSpPr/>
              <p:nvPr userDrawn="1"/>
            </p:nvGrpSpPr>
            <p:grpSpPr>
              <a:xfrm>
                <a:off x="2369012" y="3501627"/>
                <a:ext cx="309404" cy="309404"/>
                <a:chOff x="1911031" y="3440111"/>
                <a:chExt cx="432435" cy="432435"/>
              </a:xfrm>
              <a:grpFill/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5AF460C-8D6F-7D34-72E9-E525A9606E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27249" y="3440111"/>
                  <a:ext cx="0" cy="43243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1800EDB-8787-6F4A-5DC2-1F975887F8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2127249" y="3440111"/>
                  <a:ext cx="0" cy="432435"/>
                </a:xfrm>
                <a:prstGeom prst="line">
                  <a:avLst/>
                </a:prstGeom>
                <a:grpFill/>
                <a:ln w="254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A23AFCB-675C-53D4-4D7B-E88823DFB0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13621" y="1732951"/>
              <a:ext cx="0" cy="14840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CCE25A-23F2-A507-3C5C-87EC11F977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13621" y="4125433"/>
              <a:ext cx="0" cy="17072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2C009A1C-3BB2-81D4-81C0-08984325E0F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690006" y="4133671"/>
            <a:ext cx="1669240" cy="136006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44" name="Picture Placeholder 64">
            <a:extLst>
              <a:ext uri="{FF2B5EF4-FFF2-40B4-BE49-F238E27FC236}">
                <a16:creationId xmlns:a16="http://schemas.microsoft.com/office/drawing/2014/main" id="{D3A871C9-B414-CAD1-806C-D01F91B8EC74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7690005" y="1732951"/>
            <a:ext cx="373237" cy="391158"/>
          </a:xfrm>
          <a:noFill/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8BDBB7-166C-2F1D-6D64-EF94DA6504F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690005" y="2305257"/>
            <a:ext cx="1644163" cy="847673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</a:lstStyle>
          <a:p>
            <a:pPr lvl="0"/>
            <a:r>
              <a:rPr lang="en-US" dirty="0"/>
              <a:t>Add long title here and here</a:t>
            </a:r>
          </a:p>
        </p:txBody>
      </p:sp>
    </p:spTree>
    <p:extLst>
      <p:ext uri="{BB962C8B-B14F-4D97-AF65-F5344CB8AC3E}">
        <p14:creationId xmlns:p14="http://schemas.microsoft.com/office/powerpoint/2010/main" val="205451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/Chart Graphs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1B73CB54-0F5E-449E-8E76-835A937C82B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37121" y="1463318"/>
            <a:ext cx="4474111" cy="412341"/>
          </a:xfrm>
        </p:spPr>
        <p:txBody>
          <a:bodyPr>
            <a:noAutofit/>
          </a:bodyPr>
          <a:lstStyle>
            <a:lvl1pPr marL="0" indent="0" algn="l">
              <a:buNone/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</a:lstStyle>
          <a:p>
            <a:pPr lvl="0"/>
            <a:r>
              <a:rPr lang="en-US" dirty="0"/>
              <a:t>Subtitles Here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9A0C67A4-628D-465B-B30F-FD14D3565768}"/>
              </a:ext>
            </a:extLst>
          </p:cNvPr>
          <p:cNvSpPr>
            <a:spLocks noGrp="1"/>
          </p:cNvSpPr>
          <p:nvPr>
            <p:ph type="chart" sz="quarter" idx="45" hasCustomPrompt="1"/>
          </p:nvPr>
        </p:nvSpPr>
        <p:spPr>
          <a:xfrm>
            <a:off x="328615" y="1875659"/>
            <a:ext cx="5267236" cy="1678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the icon in the middle to add a chart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34C08A8-F156-415B-8894-67C3704ECE2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8615" y="1463318"/>
            <a:ext cx="3640738" cy="396763"/>
          </a:xfrm>
        </p:spPr>
        <p:txBody>
          <a:bodyPr>
            <a:noAutofit/>
          </a:bodyPr>
          <a:lstStyle>
            <a:lvl1pPr marL="0" indent="0" algn="l">
              <a:buNone/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</a:lstStyle>
          <a:p>
            <a:pPr lvl="0"/>
            <a:r>
              <a:rPr lang="en-US" dirty="0"/>
              <a:t>Subtitles Here</a:t>
            </a:r>
          </a:p>
        </p:txBody>
      </p:sp>
      <p:sp>
        <p:nvSpPr>
          <p:cNvPr id="26" name="Chart Placeholder 19">
            <a:extLst>
              <a:ext uri="{FF2B5EF4-FFF2-40B4-BE49-F238E27FC236}">
                <a16:creationId xmlns:a16="http://schemas.microsoft.com/office/drawing/2014/main" id="{901CDA7E-F270-4AEE-8479-93D2AC60AF7D}"/>
              </a:ext>
            </a:extLst>
          </p:cNvPr>
          <p:cNvSpPr>
            <a:spLocks noGrp="1"/>
          </p:cNvSpPr>
          <p:nvPr>
            <p:ph type="chart" sz="quarter" idx="49" hasCustomPrompt="1"/>
          </p:nvPr>
        </p:nvSpPr>
        <p:spPr>
          <a:xfrm>
            <a:off x="328613" y="4318455"/>
            <a:ext cx="5267238" cy="1678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the icon in the middle to add a chart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D7A42B1-CB22-4856-B373-2869C6D30E6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15" y="328613"/>
            <a:ext cx="7578722" cy="782432"/>
          </a:xfrm>
        </p:spPr>
        <p:txBody>
          <a:bodyPr>
            <a:noAutofit/>
          </a:bodyPr>
          <a:lstStyle>
            <a:lvl1pPr marL="0" indent="0">
              <a:lnSpc>
                <a:spcPct val="85714"/>
              </a:lnSpc>
              <a:buNone/>
              <a:def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Title here sentence case line one and line two content </a:t>
            </a: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EAFD93-3A3D-4642-ABD4-83724D1AD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BC4454BB-2861-46BC-841F-880E24469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0724" y="6251957"/>
            <a:ext cx="5654766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defRPr sz="6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To add a footer to all of the slides or to each slide individually go to "Insert", click on "Header &amp; Footer" and then on the "Footer" section, add any text you want and then to apply click on either "Apply" or "Apply to all, that action will replace this text</a:t>
            </a:r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8B50E94B-2138-485F-9DDE-A58D9DB4A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50">
                <a:solidFill>
                  <a:schemeClr val="tx1"/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4DEB9BD-60C6-4416-AA78-D9E51E997F7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92586" y="6421933"/>
            <a:ext cx="634032" cy="14605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F64CBAD-96A0-4BEC-2082-C8748A8DAE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8613" y="3913943"/>
            <a:ext cx="3640733" cy="396763"/>
          </a:xfrm>
        </p:spPr>
        <p:txBody>
          <a:bodyPr>
            <a:noAutofit/>
          </a:bodyPr>
          <a:lstStyle>
            <a:lvl1pPr marL="0" indent="0" algn="l">
              <a:buNone/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</a:lstStyle>
          <a:p>
            <a:pPr lvl="0"/>
            <a:r>
              <a:rPr lang="en-US" dirty="0"/>
              <a:t>Subtitles Here</a:t>
            </a:r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F09E07D5-7667-AA1E-9954-F571AE0268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36791" y="1875660"/>
            <a:ext cx="4474109" cy="4000422"/>
          </a:xfrm>
        </p:spPr>
        <p:txBody>
          <a:bodyPr anchor="t">
            <a:noAutofit/>
          </a:bodyPr>
          <a:lstStyle>
            <a:lvl1pPr marL="285750" indent="-285750">
              <a:lnSpc>
                <a:spcPct val="100000"/>
              </a:lnSpc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86C00B-B367-314A-445A-35D34D9EF9A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461078"/>
            <a:ext cx="0" cy="46670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057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2D4216-164F-C734-93A8-F65131BEFF20}"/>
              </a:ext>
            </a:extLst>
          </p:cNvPr>
          <p:cNvSpPr/>
          <p:nvPr userDrawn="1"/>
        </p:nvSpPr>
        <p:spPr>
          <a:xfrm>
            <a:off x="5142289" y="328613"/>
            <a:ext cx="2765049" cy="61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Freeform: Shape 3">
            <a:extLst>
              <a:ext uri="{FF2B5EF4-FFF2-40B4-BE49-F238E27FC236}">
                <a16:creationId xmlns:a16="http://schemas.microsoft.com/office/drawing/2014/main" id="{C73A0CE6-ECEB-3B70-EE2A-2BFB8C6805B2}"/>
              </a:ext>
            </a:extLst>
          </p:cNvPr>
          <p:cNvSpPr>
            <a:spLocks noChangeAspect="1"/>
          </p:cNvSpPr>
          <p:nvPr userDrawn="1"/>
        </p:nvSpPr>
        <p:spPr>
          <a:xfrm>
            <a:off x="7907338" y="328613"/>
            <a:ext cx="3960186" cy="6199200"/>
          </a:xfrm>
          <a:custGeom>
            <a:avLst/>
            <a:gdLst>
              <a:gd name="connsiteX0" fmla="*/ 1228154 w 1644491"/>
              <a:gd name="connsiteY0" fmla="*/ 1290161 h 2580132"/>
              <a:gd name="connsiteX1" fmla="*/ 1530572 w 1644491"/>
              <a:gd name="connsiteY1" fmla="*/ 838390 h 2580132"/>
              <a:gd name="connsiteX2" fmla="*/ 1644491 w 1644491"/>
              <a:gd name="connsiteY2" fmla="*/ 495395 h 2580132"/>
              <a:gd name="connsiteX3" fmla="*/ 1131856 w 1644491"/>
              <a:gd name="connsiteY3" fmla="*/ 0 h 2580132"/>
              <a:gd name="connsiteX4" fmla="*/ 643319 w 1644491"/>
              <a:gd name="connsiteY4" fmla="*/ 299276 h 2580132"/>
              <a:gd name="connsiteX5" fmla="*/ 0 w 1644491"/>
              <a:gd name="connsiteY5" fmla="*/ 1290066 h 2580132"/>
              <a:gd name="connsiteX6" fmla="*/ 643319 w 1644491"/>
              <a:gd name="connsiteY6" fmla="*/ 2280857 h 2580132"/>
              <a:gd name="connsiteX7" fmla="*/ 1131856 w 1644491"/>
              <a:gd name="connsiteY7" fmla="*/ 2580132 h 2580132"/>
              <a:gd name="connsiteX8" fmla="*/ 1644491 w 1644491"/>
              <a:gd name="connsiteY8" fmla="*/ 2084737 h 2580132"/>
              <a:gd name="connsiteX9" fmla="*/ 1530572 w 1644491"/>
              <a:gd name="connsiteY9" fmla="*/ 1741742 h 2580132"/>
              <a:gd name="connsiteX10" fmla="*/ 1228154 w 1644491"/>
              <a:gd name="connsiteY10" fmla="*/ 1289971 h 258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44491" h="2580132">
                <a:moveTo>
                  <a:pt x="1228154" y="1290161"/>
                </a:moveTo>
                <a:lnTo>
                  <a:pt x="1530572" y="838390"/>
                </a:lnTo>
                <a:cubicBezTo>
                  <a:pt x="1606772" y="724567"/>
                  <a:pt x="1644491" y="623602"/>
                  <a:pt x="1644491" y="495395"/>
                </a:cubicBezTo>
                <a:cubicBezTo>
                  <a:pt x="1644491" y="231648"/>
                  <a:pt x="1433322" y="0"/>
                  <a:pt x="1131856" y="0"/>
                </a:cubicBezTo>
                <a:cubicBezTo>
                  <a:pt x="923544" y="0"/>
                  <a:pt x="773430" y="98965"/>
                  <a:pt x="643319" y="299276"/>
                </a:cubicBezTo>
                <a:lnTo>
                  <a:pt x="0" y="1290066"/>
                </a:lnTo>
                <a:lnTo>
                  <a:pt x="643319" y="2280857"/>
                </a:lnTo>
                <a:cubicBezTo>
                  <a:pt x="773430" y="2481167"/>
                  <a:pt x="923544" y="2580132"/>
                  <a:pt x="1131856" y="2580132"/>
                </a:cubicBezTo>
                <a:cubicBezTo>
                  <a:pt x="1433322" y="2580132"/>
                  <a:pt x="1644491" y="2348484"/>
                  <a:pt x="1644491" y="2084737"/>
                </a:cubicBezTo>
                <a:cubicBezTo>
                  <a:pt x="1644491" y="1956530"/>
                  <a:pt x="1606772" y="1855565"/>
                  <a:pt x="1530572" y="1741742"/>
                </a:cubicBezTo>
                <a:lnTo>
                  <a:pt x="1228154" y="128997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846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Arial Unicode MS" pitchFamily="-65" charset="0"/>
              <a:cs typeface="Arial Unicode MS" pitchFamily="-65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EE50580-EA30-705F-6CA0-1B857D0D98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167" y="2996557"/>
            <a:ext cx="3514741" cy="1655762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or Speaker Information, Function Name, First name Last name, Date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95F20F-706F-37AC-6350-DFD821AB28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538" y="812335"/>
            <a:ext cx="6864421" cy="147732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latin typeface="+mj-lt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Slide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299C87-7432-1830-D6E6-097D579D7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575" y="5588638"/>
            <a:ext cx="2047738" cy="9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59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/Chart Graphs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0B782A1-7D49-445E-A903-0AED5AB2F3B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8612" y="1464648"/>
            <a:ext cx="3624701" cy="371043"/>
          </a:xfrm>
        </p:spPr>
        <p:txBody>
          <a:bodyPr>
            <a:noAutofit/>
          </a:bodyPr>
          <a:lstStyle>
            <a:lvl1pPr marL="0" indent="0" algn="l">
              <a:buNone/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</a:lstStyle>
          <a:p>
            <a:pPr lvl="0"/>
            <a:r>
              <a:rPr lang="en-US" dirty="0"/>
              <a:t>Subtitles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D64D199-CBD6-4D03-8E2A-77CF6428BB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13" y="2192065"/>
            <a:ext cx="3624262" cy="3677872"/>
          </a:xfrm>
        </p:spPr>
        <p:txBody>
          <a:bodyPr anchor="t">
            <a:noAutofit/>
          </a:bodyPr>
          <a:lstStyle>
            <a:lvl1pPr marL="285750" indent="-285750">
              <a:lnSpc>
                <a:spcPct val="100000"/>
              </a:lnSpc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36B315-E333-4A03-BDB0-8D4A64390330}"/>
              </a:ext>
            </a:extLst>
          </p:cNvPr>
          <p:cNvCxnSpPr>
            <a:cxnSpLocks/>
          </p:cNvCxnSpPr>
          <p:nvPr userDrawn="1"/>
        </p:nvCxnSpPr>
        <p:spPr>
          <a:xfrm flipH="1">
            <a:off x="328613" y="1998272"/>
            <a:ext cx="36242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BA1177B5-35EE-47AF-8894-C852727E8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8580EE6-2DED-404F-AB32-68FED3C81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50">
                <a:solidFill>
                  <a:schemeClr val="tx1"/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1D8991F-0952-4F30-B9E4-0006A11028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12" y="328622"/>
            <a:ext cx="7578726" cy="782423"/>
          </a:xfrm>
        </p:spPr>
        <p:txBody>
          <a:bodyPr>
            <a:noAutofit/>
          </a:bodyPr>
          <a:lstStyle>
            <a:lvl1pPr marL="0" indent="0">
              <a:lnSpc>
                <a:spcPct val="85714"/>
              </a:lnSpc>
              <a:buNone/>
              <a:def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Title here sentence case line one and line two content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D7C21AB-645F-C60C-A32F-BA9F5D4C4E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294971" y="1464648"/>
            <a:ext cx="3624701" cy="371043"/>
          </a:xfrm>
        </p:spPr>
        <p:txBody>
          <a:bodyPr>
            <a:noAutofit/>
          </a:bodyPr>
          <a:lstStyle>
            <a:lvl1pPr marL="0" indent="0" algn="l">
              <a:buNone/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</a:lstStyle>
          <a:p>
            <a:pPr lvl="0"/>
            <a:r>
              <a:rPr lang="en-US" dirty="0"/>
              <a:t>Subtitles Here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20280470-A1A7-5693-9B23-3939562DCD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94972" y="2192065"/>
            <a:ext cx="3624262" cy="3677872"/>
          </a:xfrm>
        </p:spPr>
        <p:txBody>
          <a:bodyPr anchor="t">
            <a:noAutofit/>
          </a:bodyPr>
          <a:lstStyle>
            <a:lvl1pPr marL="285750" indent="-285750">
              <a:lnSpc>
                <a:spcPct val="100000"/>
              </a:lnSpc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112E03-B525-F1AC-41F4-69E5BBBFFF98}"/>
              </a:ext>
            </a:extLst>
          </p:cNvPr>
          <p:cNvCxnSpPr>
            <a:cxnSpLocks/>
          </p:cNvCxnSpPr>
          <p:nvPr userDrawn="1"/>
        </p:nvCxnSpPr>
        <p:spPr>
          <a:xfrm flipH="1">
            <a:off x="4294972" y="1998272"/>
            <a:ext cx="36242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02302C8-FEED-C952-55B9-9B5E3183E2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49453" y="1464648"/>
            <a:ext cx="3624701" cy="371043"/>
          </a:xfrm>
        </p:spPr>
        <p:txBody>
          <a:bodyPr>
            <a:noAutofit/>
          </a:bodyPr>
          <a:lstStyle>
            <a:lvl1pPr marL="0" indent="0" algn="l">
              <a:buNone/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1800" kern="1200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</a:lstStyle>
          <a:p>
            <a:pPr lvl="0"/>
            <a:r>
              <a:rPr lang="en-US" dirty="0"/>
              <a:t>Subtitles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7BEDE5EC-4B3F-A770-E56E-BADDB0BE088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49454" y="2192065"/>
            <a:ext cx="3624262" cy="3677872"/>
          </a:xfrm>
        </p:spPr>
        <p:txBody>
          <a:bodyPr anchor="t">
            <a:noAutofit/>
          </a:bodyPr>
          <a:lstStyle>
            <a:lvl1pPr marL="285750" indent="-285750">
              <a:lnSpc>
                <a:spcPct val="100000"/>
              </a:lnSpc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4BA691-A099-BC95-17D8-E5D8FDAF605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49454" y="1998272"/>
            <a:ext cx="36242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620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/M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548AA-AEF9-4AC9-BB6A-8723D97E8E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28611" y="1464122"/>
            <a:ext cx="11563351" cy="46632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here to add any text, or click on the icons to add a table, a chart/graphic, an image or others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F1ECBCB-C0DA-48B9-8B48-2BDF63D92F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12" y="328613"/>
            <a:ext cx="6831313" cy="780688"/>
          </a:xfrm>
        </p:spPr>
        <p:txBody>
          <a:bodyPr>
            <a:noAutofit/>
          </a:bodyPr>
          <a:lstStyle>
            <a:lvl1pPr marL="0" indent="0">
              <a:lnSpc>
                <a:spcPct val="85714"/>
              </a:lnSpc>
              <a:buNone/>
              <a:def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Title here sentence case line one and line two content 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6EE49B9-3CB1-4CB1-8281-D4F3FAE8E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6ED8976C-E6F7-4D3B-9846-C9E6E29B5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50">
                <a:solidFill>
                  <a:schemeClr val="tx1"/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510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9A4604-7BA7-B0D5-5A98-629179D6405D}"/>
              </a:ext>
            </a:extLst>
          </p:cNvPr>
          <p:cNvSpPr/>
          <p:nvPr userDrawn="1"/>
        </p:nvSpPr>
        <p:spPr>
          <a:xfrm>
            <a:off x="333064" y="328612"/>
            <a:ext cx="3619811" cy="5614987"/>
          </a:xfrm>
          <a:prstGeom prst="roundRect">
            <a:avLst>
              <a:gd name="adj" fmla="val 61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 err="1">
              <a:solidFill>
                <a:sysClr val="windowText" lastClr="0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BE4A1-1113-BD59-23C8-44B71BD484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82222" y="344556"/>
            <a:ext cx="7487365" cy="56388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CDD8B98-BDCC-7434-D967-EAA2F403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8EC9F1C6-0888-009F-A37C-9FC8BB2DAE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B8879C7-7261-3DED-33F0-1FCE19E82C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546" y="652290"/>
            <a:ext cx="3026812" cy="5004349"/>
          </a:xfrm>
        </p:spPr>
        <p:txBody>
          <a:bodyPr/>
          <a:lstStyle>
            <a:lvl1pPr marL="0" indent="0">
              <a:buNone/>
              <a:defRPr sz="3000">
                <a:latin typeface="+mj-lt"/>
              </a:defRPr>
            </a:lvl1pPr>
          </a:lstStyle>
          <a:p>
            <a:pPr lvl="0"/>
            <a:r>
              <a:rPr lang="en-GB" dirty="0"/>
              <a:t>Put your main idea here. Your main idea should not take up more than five lines. Short and sweet, please.</a:t>
            </a:r>
            <a:br>
              <a:rPr lang="en-GB" dirty="0"/>
            </a:b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92971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37FD5435-E2FE-7085-E139-F2E6A62CCB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59513" y="1485900"/>
            <a:ext cx="5602287" cy="4457700"/>
          </a:xfrm>
          <a:prstGeom prst="roundRect">
            <a:avLst>
              <a:gd name="adj" fmla="val 5861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3A6B9D-AF31-A23D-69E3-EEAA8960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B7A3E8-2B5E-44E7-629C-7B1C6981C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AF474-F258-AA41-D985-DAA06E15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67BDB26A-85EC-E0B6-89D5-FFF7AFE122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8613" y="1485900"/>
            <a:ext cx="5602287" cy="4457700"/>
          </a:xfrm>
          <a:prstGeom prst="roundRect">
            <a:avLst>
              <a:gd name="adj" fmla="val 5861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04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7958D8-A5E2-8031-0731-2EABF7E4A9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72087" y="1485925"/>
            <a:ext cx="6589713" cy="4446428"/>
          </a:xfrm>
          <a:custGeom>
            <a:avLst/>
            <a:gdLst>
              <a:gd name="connsiteX0" fmla="*/ 282192 w 7086442"/>
              <a:gd name="connsiteY0" fmla="*/ 0 h 4446428"/>
              <a:gd name="connsiteX1" fmla="*/ 6804409 w 7086442"/>
              <a:gd name="connsiteY1" fmla="*/ 0 h 4446428"/>
              <a:gd name="connsiteX2" fmla="*/ 6861082 w 7086442"/>
              <a:gd name="connsiteY2" fmla="*/ 5713 h 4446428"/>
              <a:gd name="connsiteX3" fmla="*/ 7064405 w 7086442"/>
              <a:gd name="connsiteY3" fmla="*/ 172476 h 4446428"/>
              <a:gd name="connsiteX4" fmla="*/ 7086442 w 7086442"/>
              <a:gd name="connsiteY4" fmla="*/ 281632 h 4446428"/>
              <a:gd name="connsiteX5" fmla="*/ 7086442 w 7086442"/>
              <a:gd name="connsiteY5" fmla="*/ 4164772 h 4446428"/>
              <a:gd name="connsiteX6" fmla="*/ 7064405 w 7086442"/>
              <a:gd name="connsiteY6" fmla="*/ 4273927 h 4446428"/>
              <a:gd name="connsiteX7" fmla="*/ 6804161 w 7086442"/>
              <a:gd name="connsiteY7" fmla="*/ 4446428 h 4446428"/>
              <a:gd name="connsiteX8" fmla="*/ 282439 w 7086442"/>
              <a:gd name="connsiteY8" fmla="*/ 4446428 h 4446428"/>
              <a:gd name="connsiteX9" fmla="*/ 0 w 7086442"/>
              <a:gd name="connsiteY9" fmla="*/ 4163989 h 4446428"/>
              <a:gd name="connsiteX10" fmla="*/ 0 w 7086442"/>
              <a:gd name="connsiteY10" fmla="*/ 282414 h 4446428"/>
              <a:gd name="connsiteX11" fmla="*/ 225518 w 7086442"/>
              <a:gd name="connsiteY11" fmla="*/ 5713 h 444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86442" h="4446428">
                <a:moveTo>
                  <a:pt x="282192" y="0"/>
                </a:moveTo>
                <a:lnTo>
                  <a:pt x="6804409" y="0"/>
                </a:lnTo>
                <a:lnTo>
                  <a:pt x="6861082" y="5713"/>
                </a:lnTo>
                <a:cubicBezTo>
                  <a:pt x="6953013" y="24525"/>
                  <a:pt x="7028674" y="88000"/>
                  <a:pt x="7064405" y="172476"/>
                </a:cubicBezTo>
                <a:lnTo>
                  <a:pt x="7086442" y="281632"/>
                </a:lnTo>
                <a:lnTo>
                  <a:pt x="7086442" y="4164772"/>
                </a:lnTo>
                <a:lnTo>
                  <a:pt x="7064405" y="4273927"/>
                </a:lnTo>
                <a:cubicBezTo>
                  <a:pt x="7021528" y="4375299"/>
                  <a:pt x="6921151" y="4446428"/>
                  <a:pt x="6804161" y="4446428"/>
                </a:cubicBezTo>
                <a:lnTo>
                  <a:pt x="282439" y="4446428"/>
                </a:lnTo>
                <a:cubicBezTo>
                  <a:pt x="126452" y="4446428"/>
                  <a:pt x="0" y="4319976"/>
                  <a:pt x="0" y="4163989"/>
                </a:cubicBezTo>
                <a:lnTo>
                  <a:pt x="0" y="282414"/>
                </a:lnTo>
                <a:cubicBezTo>
                  <a:pt x="0" y="145925"/>
                  <a:pt x="96815" y="32050"/>
                  <a:pt x="225518" y="571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500">
                <a:latin typeface="+mn-lt"/>
              </a:defRPr>
            </a:lvl1pPr>
          </a:lstStyle>
          <a:p>
            <a:endParaRPr lang="en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CA7744-D818-43A2-754F-01FC8085BB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214AE3C-9817-E532-836F-22D5C9016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743" y="797363"/>
            <a:ext cx="11506200" cy="277200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A8C668E-599F-8BD9-B437-1D158DE6BC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2743" y="1485900"/>
            <a:ext cx="4599145" cy="445784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39DBD-7A5C-8231-4DFC-0105EE3F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02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Heading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DEAFB-F6F1-3FCD-2D12-991B191CD4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8614" y="1485900"/>
            <a:ext cx="3624262" cy="54777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22552-EF90-72F0-DF87-A879F154E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4AEDD6-E6D3-6E10-12D1-F4AD2A33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42EF7B-DCF6-EEC9-2217-086F577D6F1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45126" y="2324648"/>
            <a:ext cx="3610872" cy="3373451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62A9A9A-6662-5CD3-B03B-C3D61159076D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277678" y="1485900"/>
            <a:ext cx="3629660" cy="54777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7E70A5-20E4-4CB3-EB2A-2780ECEFD1F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291279" y="2324648"/>
            <a:ext cx="3610872" cy="3373451"/>
          </a:xfrm>
        </p:spPr>
        <p:txBody>
          <a:bodyPr/>
          <a:lstStyle>
            <a:lvl1pPr>
              <a:defRPr sz="1500"/>
            </a:lvl1pPr>
          </a:lstStyle>
          <a:p>
            <a:r>
              <a:rPr lang="en-US" noProof="0" dirty="0">
                <a:sym typeface="Arial"/>
              </a:rPr>
              <a:t>Put your body copy for subhead one here. </a:t>
            </a:r>
          </a:p>
          <a:p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2F28121-9F70-ABB5-AF65-B674E45253B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239126" y="1485899"/>
            <a:ext cx="3624260" cy="54777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AA43C20-2C64-1525-E2AB-B39617FF982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37538" y="2324648"/>
            <a:ext cx="3624262" cy="3373451"/>
          </a:xfrm>
        </p:spPr>
        <p:txBody>
          <a:bodyPr/>
          <a:lstStyle>
            <a:lvl1pPr>
              <a:defRPr sz="1500"/>
            </a:lvl1pPr>
          </a:lstStyle>
          <a:p>
            <a:r>
              <a:rPr lang="en-US" noProof="0" dirty="0">
                <a:sym typeface="Arial"/>
              </a:rPr>
              <a:t>Put your body copy for subhead one here. </a:t>
            </a:r>
          </a:p>
          <a:p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CDC5B3-2B98-4776-BAB5-BB282E4F18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A9941-6E5A-8DF4-99E3-B56AA6FD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77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, Heading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DEAFB-F6F1-3FCD-2D12-991B191CD4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2899" y="1485805"/>
            <a:ext cx="2621882" cy="54777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42EF7B-DCF6-EEC9-2217-086F577D6F1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42901" y="2324100"/>
            <a:ext cx="2637753" cy="337345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C908D1E-126B-2DB9-03F4-91ED7282FAA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290632" y="1485805"/>
            <a:ext cx="2639853" cy="54777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73F2F4-58B8-0A00-9739-63BB792F5EF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90633" y="2324100"/>
            <a:ext cx="2660904" cy="337345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222B19-5DCA-7D0C-7A58-2C0C305F0C7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61515" y="1485805"/>
            <a:ext cx="2634835" cy="54777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2D4634-2B5F-7C1B-F880-B3BD148FC398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261516" y="2324100"/>
            <a:ext cx="2660904" cy="337345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C025CD-4971-A216-DA75-4F4B97E795ED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26964" y="1485805"/>
            <a:ext cx="2634835" cy="54777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A5F160-B35D-BD1D-F8FB-49C307FC5E0A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9232399" y="2324100"/>
            <a:ext cx="2616700" cy="337345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362E156-5607-B9EB-46BD-8C87FE5E6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A7349590-9E09-B350-0B76-64F954B5718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29A5D86-39B7-8670-AAB3-7B9CF8A88B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EBE1D66-1213-B62D-315F-4DD11C8C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4113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, Heading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3511909-BF7F-E7D2-CC2C-8B87C307CB23}"/>
              </a:ext>
            </a:extLst>
          </p:cNvPr>
          <p:cNvSpPr/>
          <p:nvPr userDrawn="1"/>
        </p:nvSpPr>
        <p:spPr>
          <a:xfrm rot="10800000">
            <a:off x="342890" y="1485897"/>
            <a:ext cx="3620063" cy="4573057"/>
          </a:xfrm>
          <a:prstGeom prst="roundRect">
            <a:avLst>
              <a:gd name="adj" fmla="val 76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4" name="Round Same Side Corner Rectangle 70">
            <a:extLst>
              <a:ext uri="{FF2B5EF4-FFF2-40B4-BE49-F238E27FC236}">
                <a16:creationId xmlns:a16="http://schemas.microsoft.com/office/drawing/2014/main" id="{BB01BE46-A0AE-8636-5490-E310306E7B53}"/>
              </a:ext>
            </a:extLst>
          </p:cNvPr>
          <p:cNvSpPr/>
          <p:nvPr userDrawn="1"/>
        </p:nvSpPr>
        <p:spPr>
          <a:xfrm>
            <a:off x="321630" y="1485898"/>
            <a:ext cx="3624260" cy="547779"/>
          </a:xfrm>
          <a:prstGeom prst="round2SameRect">
            <a:avLst>
              <a:gd name="adj1" fmla="val 42123"/>
              <a:gd name="adj2" fmla="val 0"/>
            </a:avLst>
          </a:prstGeom>
          <a:solidFill>
            <a:srgbClr val="00B097"/>
          </a:solidFill>
          <a:ln w="19050">
            <a:solidFill>
              <a:srgbClr val="00B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DEAFB-F6F1-3FCD-2D12-991B191CD4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6768" y="1485896"/>
            <a:ext cx="3121849" cy="547779"/>
          </a:xfrm>
          <a:prstGeom prst="roundRect">
            <a:avLst>
              <a:gd name="adj" fmla="val 0"/>
            </a:avLst>
          </a:prstGeom>
          <a:noFill/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22552-EF90-72F0-DF87-A879F154E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4AEDD6-E6D3-6E10-12D1-F4AD2A33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42EF7B-DCF6-EEC9-2217-086F577D6F1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92100" y="2324644"/>
            <a:ext cx="3110315" cy="3373451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CDC5B3-2B98-4776-BAB5-BB282E4F18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A9941-6E5A-8DF4-99E3-B56AA6FD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3CC128-901D-2D34-FBE1-7191F70975EC}"/>
              </a:ext>
            </a:extLst>
          </p:cNvPr>
          <p:cNvSpPr/>
          <p:nvPr userDrawn="1"/>
        </p:nvSpPr>
        <p:spPr>
          <a:xfrm rot="10800000">
            <a:off x="4301432" y="1485897"/>
            <a:ext cx="3620063" cy="4573057"/>
          </a:xfrm>
          <a:prstGeom prst="roundRect">
            <a:avLst>
              <a:gd name="adj" fmla="val 76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10" name="Round Same Side Corner Rectangle 70">
            <a:extLst>
              <a:ext uri="{FF2B5EF4-FFF2-40B4-BE49-F238E27FC236}">
                <a16:creationId xmlns:a16="http://schemas.microsoft.com/office/drawing/2014/main" id="{FAF990C6-9696-7DF9-F585-8D396C4814CC}"/>
              </a:ext>
            </a:extLst>
          </p:cNvPr>
          <p:cNvSpPr/>
          <p:nvPr userDrawn="1"/>
        </p:nvSpPr>
        <p:spPr>
          <a:xfrm>
            <a:off x="4280172" y="1485898"/>
            <a:ext cx="3624260" cy="547779"/>
          </a:xfrm>
          <a:prstGeom prst="round2SameRect">
            <a:avLst>
              <a:gd name="adj1" fmla="val 42123"/>
              <a:gd name="adj2" fmla="val 0"/>
            </a:avLst>
          </a:prstGeom>
          <a:solidFill>
            <a:srgbClr val="00B097"/>
          </a:solidFill>
          <a:ln w="19050">
            <a:solidFill>
              <a:srgbClr val="00B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D55AABB-E33C-64CC-4300-CF64DDCEC9B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535310" y="1485896"/>
            <a:ext cx="3121849" cy="547779"/>
          </a:xfrm>
          <a:prstGeom prst="roundRect">
            <a:avLst>
              <a:gd name="adj" fmla="val 0"/>
            </a:avLst>
          </a:prstGeom>
          <a:noFill/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3325A29-EF3D-DFBC-23B3-B2A25431B3E6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550642" y="2324644"/>
            <a:ext cx="3110315" cy="3373451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7C7B727-7628-4AB7-4F00-0FE2F61DFB31}"/>
              </a:ext>
            </a:extLst>
          </p:cNvPr>
          <p:cNvSpPr/>
          <p:nvPr userDrawn="1"/>
        </p:nvSpPr>
        <p:spPr>
          <a:xfrm rot="10800000">
            <a:off x="8259974" y="1485897"/>
            <a:ext cx="3620063" cy="4573057"/>
          </a:xfrm>
          <a:prstGeom prst="roundRect">
            <a:avLst>
              <a:gd name="adj" fmla="val 76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19" name="Round Same Side Corner Rectangle 70">
            <a:extLst>
              <a:ext uri="{FF2B5EF4-FFF2-40B4-BE49-F238E27FC236}">
                <a16:creationId xmlns:a16="http://schemas.microsoft.com/office/drawing/2014/main" id="{C30280D2-349B-48B8-5B81-2E750DA571B0}"/>
              </a:ext>
            </a:extLst>
          </p:cNvPr>
          <p:cNvSpPr/>
          <p:nvPr userDrawn="1"/>
        </p:nvSpPr>
        <p:spPr>
          <a:xfrm>
            <a:off x="8238714" y="1485898"/>
            <a:ext cx="3624260" cy="547779"/>
          </a:xfrm>
          <a:prstGeom prst="round2SameRect">
            <a:avLst>
              <a:gd name="adj1" fmla="val 42123"/>
              <a:gd name="adj2" fmla="val 0"/>
            </a:avLst>
          </a:prstGeom>
          <a:solidFill>
            <a:srgbClr val="00B097"/>
          </a:solidFill>
          <a:ln w="19050">
            <a:solidFill>
              <a:srgbClr val="00B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452F461-1BCF-0C6F-E442-96C8B12E6F8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493852" y="1485896"/>
            <a:ext cx="3121849" cy="547779"/>
          </a:xfrm>
          <a:prstGeom prst="roundRect">
            <a:avLst>
              <a:gd name="adj" fmla="val 0"/>
            </a:avLst>
          </a:prstGeom>
          <a:noFill/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E70BF1-1E49-1AFF-BB90-9D5F527F7E18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8509184" y="2324644"/>
            <a:ext cx="3110315" cy="3373451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573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, Heading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2DFAE5E-0DFB-EA13-7983-485734BCD979}"/>
              </a:ext>
            </a:extLst>
          </p:cNvPr>
          <p:cNvSpPr/>
          <p:nvPr userDrawn="1"/>
        </p:nvSpPr>
        <p:spPr>
          <a:xfrm rot="10800000">
            <a:off x="332257" y="1557866"/>
            <a:ext cx="2616699" cy="4500991"/>
          </a:xfrm>
          <a:prstGeom prst="roundRect">
            <a:avLst>
              <a:gd name="adj" fmla="val 76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42EF7B-DCF6-EEC9-2217-086F577D6F1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44771" y="2324100"/>
            <a:ext cx="2235880" cy="337345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362E156-5607-B9EB-46BD-8C87FE5E6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A7349590-9E09-B350-0B76-64F954B5718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29A5D86-39B7-8670-AAB3-7B9CF8A88B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EBE1D66-1213-B62D-315F-4DD11C8C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Round Same Side Corner Rectangle 70">
            <a:extLst>
              <a:ext uri="{FF2B5EF4-FFF2-40B4-BE49-F238E27FC236}">
                <a16:creationId xmlns:a16="http://schemas.microsoft.com/office/drawing/2014/main" id="{4CBD54F9-A160-7C29-9320-87603A3C16EC}"/>
              </a:ext>
            </a:extLst>
          </p:cNvPr>
          <p:cNvSpPr/>
          <p:nvPr userDrawn="1"/>
        </p:nvSpPr>
        <p:spPr>
          <a:xfrm>
            <a:off x="328613" y="1485803"/>
            <a:ext cx="2630989" cy="547779"/>
          </a:xfrm>
          <a:prstGeom prst="round2SameRect">
            <a:avLst>
              <a:gd name="adj1" fmla="val 42123"/>
              <a:gd name="adj2" fmla="val 0"/>
            </a:avLst>
          </a:prstGeom>
          <a:solidFill>
            <a:srgbClr val="00B097"/>
          </a:solidFill>
          <a:ln w="19050">
            <a:solidFill>
              <a:srgbClr val="00B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0A1E1B-03D2-4F01-1BF1-D19A5058D43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44771" y="1485803"/>
            <a:ext cx="2235880" cy="547779"/>
          </a:xfrm>
          <a:prstGeom prst="roundRect">
            <a:avLst>
              <a:gd name="adj" fmla="val 0"/>
            </a:avLst>
          </a:prstGeom>
          <a:noFill/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381B4B4-E675-0A26-9FAE-B74EA13361D2}"/>
              </a:ext>
            </a:extLst>
          </p:cNvPr>
          <p:cNvSpPr/>
          <p:nvPr userDrawn="1"/>
        </p:nvSpPr>
        <p:spPr>
          <a:xfrm rot="10800000">
            <a:off x="3304057" y="1557866"/>
            <a:ext cx="2616699" cy="4500991"/>
          </a:xfrm>
          <a:prstGeom prst="roundRect">
            <a:avLst>
              <a:gd name="adj" fmla="val 76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E0A30D8-D0B2-DEA7-2AD6-538EF4105CC5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3516571" y="2324100"/>
            <a:ext cx="2235880" cy="337345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19" name="Round Same Side Corner Rectangle 70">
            <a:extLst>
              <a:ext uri="{FF2B5EF4-FFF2-40B4-BE49-F238E27FC236}">
                <a16:creationId xmlns:a16="http://schemas.microsoft.com/office/drawing/2014/main" id="{ED3F9D00-C413-2349-9BA1-8246D0CC6665}"/>
              </a:ext>
            </a:extLst>
          </p:cNvPr>
          <p:cNvSpPr/>
          <p:nvPr userDrawn="1"/>
        </p:nvSpPr>
        <p:spPr>
          <a:xfrm>
            <a:off x="3300413" y="1485803"/>
            <a:ext cx="2630989" cy="547779"/>
          </a:xfrm>
          <a:prstGeom prst="round2SameRect">
            <a:avLst>
              <a:gd name="adj1" fmla="val 42123"/>
              <a:gd name="adj2" fmla="val 0"/>
            </a:avLst>
          </a:prstGeom>
          <a:solidFill>
            <a:srgbClr val="00B097"/>
          </a:solidFill>
          <a:ln w="19050">
            <a:solidFill>
              <a:srgbClr val="00B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83ECF1A-2238-B186-AA1E-E410FDDEED5F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516571" y="1485803"/>
            <a:ext cx="2235880" cy="547779"/>
          </a:xfrm>
          <a:prstGeom prst="roundRect">
            <a:avLst>
              <a:gd name="adj" fmla="val 0"/>
            </a:avLst>
          </a:prstGeom>
          <a:noFill/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9D9EA6C-2B93-15C8-CA36-D6C76400179C}"/>
              </a:ext>
            </a:extLst>
          </p:cNvPr>
          <p:cNvSpPr/>
          <p:nvPr userDrawn="1"/>
        </p:nvSpPr>
        <p:spPr>
          <a:xfrm rot="10800000">
            <a:off x="6275857" y="1557866"/>
            <a:ext cx="2616699" cy="4500991"/>
          </a:xfrm>
          <a:prstGeom prst="roundRect">
            <a:avLst>
              <a:gd name="adj" fmla="val 76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627D613-B78C-A24B-0D78-A84EC6BEBE32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6488371" y="2324100"/>
            <a:ext cx="2235880" cy="337345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23" name="Round Same Side Corner Rectangle 70">
            <a:extLst>
              <a:ext uri="{FF2B5EF4-FFF2-40B4-BE49-F238E27FC236}">
                <a16:creationId xmlns:a16="http://schemas.microsoft.com/office/drawing/2014/main" id="{9B25E26C-05BA-766B-192B-3F2110F83579}"/>
              </a:ext>
            </a:extLst>
          </p:cNvPr>
          <p:cNvSpPr/>
          <p:nvPr userDrawn="1"/>
        </p:nvSpPr>
        <p:spPr>
          <a:xfrm>
            <a:off x="6272213" y="1485803"/>
            <a:ext cx="2630989" cy="547779"/>
          </a:xfrm>
          <a:prstGeom prst="round2SameRect">
            <a:avLst>
              <a:gd name="adj1" fmla="val 42123"/>
              <a:gd name="adj2" fmla="val 0"/>
            </a:avLst>
          </a:prstGeom>
          <a:solidFill>
            <a:srgbClr val="00B097"/>
          </a:solidFill>
          <a:ln w="19050">
            <a:solidFill>
              <a:srgbClr val="00B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CA4DA77-2496-EB6E-4B32-30D5451DEE46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488371" y="1485803"/>
            <a:ext cx="2235880" cy="547779"/>
          </a:xfrm>
          <a:prstGeom prst="roundRect">
            <a:avLst>
              <a:gd name="adj" fmla="val 0"/>
            </a:avLst>
          </a:prstGeom>
          <a:noFill/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838757B-DBB8-A55F-0647-D74484B4DDE9}"/>
              </a:ext>
            </a:extLst>
          </p:cNvPr>
          <p:cNvSpPr/>
          <p:nvPr userDrawn="1"/>
        </p:nvSpPr>
        <p:spPr>
          <a:xfrm rot="10800000">
            <a:off x="9247657" y="1557866"/>
            <a:ext cx="2616699" cy="4500991"/>
          </a:xfrm>
          <a:prstGeom prst="roundRect">
            <a:avLst>
              <a:gd name="adj" fmla="val 76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E3C28F2-FB24-05A8-D22A-5EAC85F457ED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9460171" y="2324100"/>
            <a:ext cx="2235880" cy="337345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27" name="Round Same Side Corner Rectangle 70">
            <a:extLst>
              <a:ext uri="{FF2B5EF4-FFF2-40B4-BE49-F238E27FC236}">
                <a16:creationId xmlns:a16="http://schemas.microsoft.com/office/drawing/2014/main" id="{1DA05927-1E35-043F-8CF7-DFAE789B677D}"/>
              </a:ext>
            </a:extLst>
          </p:cNvPr>
          <p:cNvSpPr/>
          <p:nvPr userDrawn="1"/>
        </p:nvSpPr>
        <p:spPr>
          <a:xfrm>
            <a:off x="9244013" y="1485803"/>
            <a:ext cx="2630989" cy="547779"/>
          </a:xfrm>
          <a:prstGeom prst="round2SameRect">
            <a:avLst>
              <a:gd name="adj1" fmla="val 42123"/>
              <a:gd name="adj2" fmla="val 0"/>
            </a:avLst>
          </a:prstGeom>
          <a:solidFill>
            <a:srgbClr val="00B097"/>
          </a:solidFill>
          <a:ln w="19050">
            <a:solidFill>
              <a:srgbClr val="00B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6BF1521-2299-F008-809C-D2AD568676FD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460171" y="1485803"/>
            <a:ext cx="2235880" cy="547779"/>
          </a:xfrm>
          <a:prstGeom prst="roundRect">
            <a:avLst>
              <a:gd name="adj" fmla="val 0"/>
            </a:avLst>
          </a:prstGeom>
          <a:noFill/>
        </p:spPr>
        <p:txBody>
          <a:bodyPr lIns="108000" tIns="108000" rIns="108000" bIns="108000" anchor="ctr">
            <a:noAutofit/>
          </a:bodyPr>
          <a:lstStyle>
            <a:lvl1pPr marL="0" indent="0" algn="l">
              <a:buNone/>
              <a:defRPr sz="1500" b="0">
                <a:solidFill>
                  <a:sysClr val="windowText" lastClr="000000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3443216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9761-1451-AB26-38B3-21A3C6BCAC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900" y="3761297"/>
            <a:ext cx="3611880" cy="193567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9F2B6A-E0D5-5395-983A-2B9FCE267C5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290059" y="3761297"/>
            <a:ext cx="3611880" cy="193567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12B830-69C9-E60E-B212-3B3DF573DF4C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237218" y="3761297"/>
            <a:ext cx="3611882" cy="193567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 dirty="0">
                <a:sym typeface="Arial"/>
              </a:rPr>
              <a:t>Put your body copy for subhead one here. </a:t>
            </a:r>
          </a:p>
          <a:p>
            <a:pPr lvl="0"/>
            <a:r>
              <a:rPr lang="en-US" noProof="0" dirty="0">
                <a:sym typeface="Arial"/>
              </a:rPr>
              <a:t>You can divide into paragraphs, if needed. This is where the body copy goes.</a:t>
            </a:r>
            <a:endParaRPr lang="en-US" noProof="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0E5EDA-9B76-B8AD-4330-B7D9BCB2278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1634DC9-F9B5-C01E-7B80-663DF068E4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7502" y="1496451"/>
            <a:ext cx="3617278" cy="193494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1C5191C-EDFF-E6C7-0E6B-7DAAC4AC06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90059" y="1496451"/>
            <a:ext cx="3617278" cy="193494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C06DE98-1343-B0C5-5018-E1652A6956E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237538" y="1496451"/>
            <a:ext cx="3624262" cy="193494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EC6B807-CAEB-DDFB-4632-31683A8C2E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743" y="797363"/>
            <a:ext cx="11506200" cy="277200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6155B4-C9E4-542A-C863-804DACE2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47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>
            <a:extLst>
              <a:ext uri="{FF2B5EF4-FFF2-40B4-BE49-F238E27FC236}">
                <a16:creationId xmlns:a16="http://schemas.microsoft.com/office/drawing/2014/main" id="{9EE50580-EA30-705F-6CA0-1B857D0D98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8613" y="3429000"/>
            <a:ext cx="4613275" cy="2123904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or Speaker Information</a:t>
            </a:r>
            <a:br>
              <a:rPr lang="en-GB" dirty="0"/>
            </a:br>
            <a:r>
              <a:rPr lang="en-GB" dirty="0"/>
              <a:t>Function Name</a:t>
            </a:r>
            <a:br>
              <a:rPr lang="en-GB" dirty="0"/>
            </a:br>
            <a:r>
              <a:rPr lang="en-GB" dirty="0"/>
              <a:t>First name Last name</a:t>
            </a:r>
          </a:p>
          <a:p>
            <a:endParaRPr lang="en-GB" dirty="0"/>
          </a:p>
          <a:p>
            <a:r>
              <a:rPr lang="en-GB" dirty="0"/>
              <a:t>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5719BD-1073-1004-868F-44513A551F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2088" y="332035"/>
            <a:ext cx="6521391" cy="62108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3FFDCA8-0806-444B-613E-30A341C371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8613" y="328613"/>
            <a:ext cx="4613275" cy="147732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Your Title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13280-F40C-687D-A942-5879CC4F4A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196" y="5699510"/>
            <a:ext cx="2682571" cy="12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1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/3 Colums + 2 Row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076D17D-C167-416B-AD1E-F5CE8CAEB4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13" y="328613"/>
            <a:ext cx="6807200" cy="782432"/>
          </a:xfrm>
        </p:spPr>
        <p:txBody>
          <a:bodyPr>
            <a:noAutofit/>
          </a:bodyPr>
          <a:lstStyle>
            <a:lvl1pPr marL="0" indent="0">
              <a:lnSpc>
                <a:spcPct val="85714"/>
              </a:lnSpc>
              <a:buNone/>
              <a:def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Title here sentence case line one and line two content 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050B95C8-9AE6-4EFA-A0FF-0A89E95265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F20C047-BDBD-4462-8248-3C67988A8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0723" y="6251957"/>
            <a:ext cx="5654767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defRPr sz="6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To add a footer to all of the slides or to each slide individually go to "Insert", click on "Header &amp; Footer" and then on the "Footer" section, add any text you want and then to apply click on either "Apply" or "Apply to all, that action will replace this text</a:t>
            </a:r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8EF8F11-3580-4054-8BB9-D01509B45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50">
                <a:solidFill>
                  <a:schemeClr val="tx1"/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F798BA99-7BA8-47FC-B52E-92033D3742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586" y="6419850"/>
            <a:ext cx="634032" cy="144463"/>
          </a:xfrm>
          <a:prstGeom prst="rect">
            <a:avLst/>
          </a:prstGeom>
        </p:spPr>
      </p:pic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852B5EC0-E115-4125-B803-CBF3A96D824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28613" y="1464123"/>
            <a:ext cx="3624262" cy="19648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Add your body text on this column, or click on the icons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E3403A42-F5FA-4C11-B342-FFCB3F8AE7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283074" y="1464123"/>
            <a:ext cx="3624261" cy="19648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Add your body text on this column, or click on the icons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80AF122D-BF30-4671-BFA5-7B4D7EF8429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237538" y="1464123"/>
            <a:ext cx="3622213" cy="19648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Add your body text on this column, or click on the icons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458BF22-BB9B-FDC6-FF22-2BFDCD3EB60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28613" y="3865491"/>
            <a:ext cx="3624262" cy="19648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Add your body text on this column, or click on the icons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8EF1CA1-7C2A-E67B-5091-8C162E61460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283074" y="3865491"/>
            <a:ext cx="3624261" cy="19648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Add your body text on this column, or click on the icons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789B020-B9E1-D393-0F90-FA41C33AC0A6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235490" y="3865491"/>
            <a:ext cx="3624261" cy="19648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Add your body text on this column, or click on the icons</a:t>
            </a:r>
          </a:p>
        </p:txBody>
      </p:sp>
    </p:spTree>
    <p:extLst>
      <p:ext uri="{BB962C8B-B14F-4D97-AF65-F5344CB8AC3E}">
        <p14:creationId xmlns:p14="http://schemas.microsoft.com/office/powerpoint/2010/main" val="2235713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68F4E-255F-EEF0-4FAF-26CA60F9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A989C-BF22-8031-2973-979637D9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47045E8-4F3F-B8C1-B9F5-858D77EE27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0FBF6D-7276-8D60-B9D3-B5DDF778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965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D27D91-D3E7-BE95-8142-AFE08166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Presentation footer if required</a:t>
            </a:r>
          </a:p>
        </p:txBody>
      </p:sp>
    </p:spTree>
    <p:extLst>
      <p:ext uri="{BB962C8B-B14F-4D97-AF65-F5344CB8AC3E}">
        <p14:creationId xmlns:p14="http://schemas.microsoft.com/office/powerpoint/2010/main" val="23914235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/>
              <a:t>Presentation footer if required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F6529D-6C5D-A1AC-BF81-21525B41B8A4}"/>
              </a:ext>
            </a:extLst>
          </p:cNvPr>
          <p:cNvSpPr/>
          <p:nvPr userDrawn="1"/>
        </p:nvSpPr>
        <p:spPr>
          <a:xfrm>
            <a:off x="4304370" y="1485900"/>
            <a:ext cx="7544731" cy="4446453"/>
          </a:xfrm>
          <a:prstGeom prst="roundRect">
            <a:avLst>
              <a:gd name="adj" fmla="val 635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CA7744-D818-43A2-754F-01FC8085BB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F7238A-B474-9A8D-D19D-109D226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57" y="334475"/>
            <a:ext cx="11506043" cy="4154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4944ACF-1344-5BC8-202C-91897C1558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0A3265-BF8D-2F90-50FA-68EDF22CF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83832" y="1876778"/>
            <a:ext cx="7033751" cy="366469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0CE31F-DA1D-5AC8-F1D5-0DD19F9334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900" y="1485900"/>
            <a:ext cx="164941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7708406-D26C-BF62-3726-65349B9EB2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61270" y="1485900"/>
            <a:ext cx="157414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9D8E5A-ABA4-1616-5E2B-42B009D83A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900" y="2060848"/>
            <a:ext cx="1649413" cy="792088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70000" indent="0">
              <a:buNone/>
              <a:defRPr sz="1600">
                <a:solidFill>
                  <a:schemeClr val="tx1"/>
                </a:solidFill>
              </a:defRPr>
            </a:lvl2pPr>
            <a:lvl3pPr marL="540000" indent="0">
              <a:buNone/>
              <a:defRPr sz="1600">
                <a:solidFill>
                  <a:schemeClr val="tx1"/>
                </a:solidFill>
              </a:defRPr>
            </a:lvl3pPr>
            <a:lvl4pPr marL="810000" indent="0">
              <a:buNone/>
              <a:defRPr sz="1600">
                <a:solidFill>
                  <a:schemeClr val="tx1"/>
                </a:solidFill>
              </a:defRPr>
            </a:lvl4pPr>
            <a:lvl5pPr marL="8100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Lorem ipsum dolor sit amet, consectetur adipiscing elit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2DE9630-F06E-16E7-2CA6-0F37F971A3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61271" y="2060848"/>
            <a:ext cx="1649413" cy="792088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70000" indent="0">
              <a:buNone/>
              <a:defRPr sz="1600">
                <a:solidFill>
                  <a:schemeClr val="tx1"/>
                </a:solidFill>
              </a:defRPr>
            </a:lvl2pPr>
            <a:lvl3pPr marL="540000" indent="0">
              <a:buNone/>
              <a:defRPr sz="1600">
                <a:solidFill>
                  <a:schemeClr val="tx1"/>
                </a:solidFill>
              </a:defRPr>
            </a:lvl3pPr>
            <a:lvl4pPr marL="810000" indent="0">
              <a:buNone/>
              <a:defRPr sz="1600">
                <a:solidFill>
                  <a:schemeClr val="tx1"/>
                </a:solidFill>
              </a:defRPr>
            </a:lvl4pPr>
            <a:lvl5pPr marL="8100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Lorem ipsum dolor sit amet, consectetur adipiscing elit</a:t>
            </a: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07A3A30-75B9-6CA1-E6AB-C22CE60D4C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900" y="3136281"/>
            <a:ext cx="164941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C629FCB-1B61-82BF-3889-F76160AE71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61270" y="3136281"/>
            <a:ext cx="157414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F7016F2-E6CF-1248-F346-4D1E5B8CB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900" y="3711229"/>
            <a:ext cx="1649413" cy="792088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70000" indent="0">
              <a:buNone/>
              <a:defRPr sz="1600">
                <a:solidFill>
                  <a:schemeClr val="tx1"/>
                </a:solidFill>
              </a:defRPr>
            </a:lvl2pPr>
            <a:lvl3pPr marL="540000" indent="0">
              <a:buNone/>
              <a:defRPr sz="1600">
                <a:solidFill>
                  <a:schemeClr val="tx1"/>
                </a:solidFill>
              </a:defRPr>
            </a:lvl3pPr>
            <a:lvl4pPr marL="810000" indent="0">
              <a:buNone/>
              <a:defRPr sz="1600">
                <a:solidFill>
                  <a:schemeClr val="tx1"/>
                </a:solidFill>
              </a:defRPr>
            </a:lvl4pPr>
            <a:lvl5pPr marL="8100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Lorem ipsum dolor sit amet, consectetur adipiscing elit</a:t>
            </a:r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6007703-ED02-B318-D288-3486007F50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61271" y="3711229"/>
            <a:ext cx="1649413" cy="792088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70000" indent="0">
              <a:buNone/>
              <a:defRPr sz="1600">
                <a:solidFill>
                  <a:schemeClr val="tx1"/>
                </a:solidFill>
              </a:defRPr>
            </a:lvl2pPr>
            <a:lvl3pPr marL="540000" indent="0">
              <a:buNone/>
              <a:defRPr sz="1600">
                <a:solidFill>
                  <a:schemeClr val="tx1"/>
                </a:solidFill>
              </a:defRPr>
            </a:lvl3pPr>
            <a:lvl4pPr marL="810000" indent="0">
              <a:buNone/>
              <a:defRPr sz="1600">
                <a:solidFill>
                  <a:schemeClr val="tx1"/>
                </a:solidFill>
              </a:defRPr>
            </a:lvl4pPr>
            <a:lvl5pPr marL="8100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Lorem ipsum dolor sit amet, consectetur adipiscing elit</a:t>
            </a:r>
            <a:endParaRPr lang="en-US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89A95D1E-AA9B-6279-A5DA-DEE771EAE7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900" y="4887023"/>
            <a:ext cx="1649413" cy="198161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Kenvue Sans Semi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3469601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/>
              <a:t>Presentation footer if required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F6529D-6C5D-A1AC-BF81-21525B41B8A4}"/>
              </a:ext>
            </a:extLst>
          </p:cNvPr>
          <p:cNvSpPr/>
          <p:nvPr userDrawn="1"/>
        </p:nvSpPr>
        <p:spPr>
          <a:xfrm>
            <a:off x="4304370" y="1485900"/>
            <a:ext cx="7544731" cy="4446453"/>
          </a:xfrm>
          <a:prstGeom prst="roundRect">
            <a:avLst>
              <a:gd name="adj" fmla="val 635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CA7744-D818-43A2-754F-01FC8085BB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F7238A-B474-9A8D-D19D-109D226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57" y="334475"/>
            <a:ext cx="11506043" cy="4154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4944ACF-1344-5BC8-202C-91897C1558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0CE31F-DA1D-5AC8-F1D5-0DD19F9334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901" y="1485900"/>
            <a:ext cx="1633538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7708406-D26C-BF62-3726-65349B9EB2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16924" y="1485900"/>
            <a:ext cx="1618489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07A3A30-75B9-6CA1-E6AB-C22CE60D4C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900" y="3136281"/>
            <a:ext cx="163036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C629FCB-1B61-82BF-3889-F76160AE71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05050" y="3136281"/>
            <a:ext cx="163036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89A95D1E-AA9B-6279-A5DA-DEE771EAE7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900" y="4786662"/>
            <a:ext cx="1649413" cy="198161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Kenvue Sans Semi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Key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35C869B2-5068-F7A6-A9D9-8F49867461B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305050" y="3754327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64C7CD0-3BE3-8FDE-D44B-354E257A14B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621" y="3754327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39E90194-E7FE-D9D7-5654-9D236D92900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45621" y="2103656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177438E-98E3-0562-F241-B10A34A2344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316924" y="2103656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45B116-4AA3-6DDE-F3E4-45A24310D1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66255" y="5114631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A6472EB-67E0-EE6F-5473-52263558BA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66255" y="5399639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45D32CF9-2C4B-1C78-0758-A0E74568B75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66255" y="5684647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3093EF9-0218-9BB6-2463-DA0EFBED9B6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66255" y="5969655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76CB9D5-40FD-DF34-CF66-579EF4B5C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8272" y="1888784"/>
            <a:ext cx="7296926" cy="36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71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E69043-B9E4-71DE-D849-74116965D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8272" y="1888784"/>
            <a:ext cx="7296926" cy="364068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/>
              <a:t>Presentation footer if required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F6529D-6C5D-A1AC-BF81-21525B41B8A4}"/>
              </a:ext>
            </a:extLst>
          </p:cNvPr>
          <p:cNvSpPr/>
          <p:nvPr userDrawn="1"/>
        </p:nvSpPr>
        <p:spPr>
          <a:xfrm>
            <a:off x="4304370" y="1485900"/>
            <a:ext cx="7544731" cy="4446453"/>
          </a:xfrm>
          <a:prstGeom prst="roundRect">
            <a:avLst>
              <a:gd name="adj" fmla="val 635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CA7744-D818-43A2-754F-01FC8085BB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F7238A-B474-9A8D-D19D-109D226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57" y="334475"/>
            <a:ext cx="11506043" cy="41549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4944ACF-1344-5BC8-202C-91897C1558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0CE31F-DA1D-5AC8-F1D5-0DD19F9334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901" y="1485900"/>
            <a:ext cx="1633538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7708406-D26C-BF62-3726-65349B9EB2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16924" y="1485900"/>
            <a:ext cx="1618489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07A3A30-75B9-6CA1-E6AB-C22CE60D4C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900" y="3136281"/>
            <a:ext cx="163036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C629FCB-1B61-82BF-3889-F76160AE71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05050" y="3136281"/>
            <a:ext cx="163036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89A95D1E-AA9B-6279-A5DA-DEE771EAE7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900" y="4786662"/>
            <a:ext cx="1649413" cy="198161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Kenvue Sans Semi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Key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35C869B2-5068-F7A6-A9D9-8F49867461B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305050" y="3754327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64C7CD0-3BE3-8FDE-D44B-354E257A14B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621" y="3754327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39E90194-E7FE-D9D7-5654-9D236D92900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45621" y="2103656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177438E-98E3-0562-F241-B10A34A2344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316924" y="2103656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45B116-4AA3-6DDE-F3E4-45A24310D1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66255" y="5114631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A6472EB-67E0-EE6F-5473-52263558BA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66255" y="5399639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45D32CF9-2C4B-1C78-0758-A0E74568B75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66255" y="5684647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3093EF9-0218-9BB6-2463-DA0EFBED9B6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66255" y="5969655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A5FE62-2758-9B8A-5B0A-15B5CBB29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4964" y="1963484"/>
            <a:ext cx="3258359" cy="332012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B73F05C-9995-8F24-2F7B-079D684FF63F}"/>
              </a:ext>
            </a:extLst>
          </p:cNvPr>
          <p:cNvSpPr txBox="1">
            <a:spLocks/>
          </p:cNvSpPr>
          <p:nvPr userDrawn="1"/>
        </p:nvSpPr>
        <p:spPr>
          <a:xfrm>
            <a:off x="9096499" y="2619022"/>
            <a:ext cx="1341911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/>
              <a:t>APAC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8461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E69043-B9E4-71DE-D849-74116965D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8272" y="1888784"/>
            <a:ext cx="7296926" cy="364068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/>
              <a:t>Presentation footer if required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F6529D-6C5D-A1AC-BF81-21525B41B8A4}"/>
              </a:ext>
            </a:extLst>
          </p:cNvPr>
          <p:cNvSpPr/>
          <p:nvPr userDrawn="1"/>
        </p:nvSpPr>
        <p:spPr>
          <a:xfrm>
            <a:off x="4304370" y="1485900"/>
            <a:ext cx="7544731" cy="4446453"/>
          </a:xfrm>
          <a:prstGeom prst="roundRect">
            <a:avLst>
              <a:gd name="adj" fmla="val 635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CA7744-D818-43A2-754F-01FC8085BB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F7238A-B474-9A8D-D19D-109D226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57" y="334475"/>
            <a:ext cx="11506043" cy="41549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4944ACF-1344-5BC8-202C-91897C1558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0CE31F-DA1D-5AC8-F1D5-0DD19F9334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901" y="1485900"/>
            <a:ext cx="1633538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7708406-D26C-BF62-3726-65349B9EB2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16924" y="1485900"/>
            <a:ext cx="1618489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07A3A30-75B9-6CA1-E6AB-C22CE60D4C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900" y="3136281"/>
            <a:ext cx="163036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C629FCB-1B61-82BF-3889-F76160AE71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05050" y="3136281"/>
            <a:ext cx="163036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89A95D1E-AA9B-6279-A5DA-DEE771EAE7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900" y="4786662"/>
            <a:ext cx="1649413" cy="198161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Kenvue Sans Semi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Key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35C869B2-5068-F7A6-A9D9-8F49867461B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305050" y="3754327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64C7CD0-3BE3-8FDE-D44B-354E257A14B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621" y="3754327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39E90194-E7FE-D9D7-5654-9D236D92900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45621" y="2103656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177438E-98E3-0562-F241-B10A34A2344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316924" y="2103656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45B116-4AA3-6DDE-F3E4-45A24310D1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66255" y="5114631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A6472EB-67E0-EE6F-5473-52263558BA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66255" y="5399639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45D32CF9-2C4B-1C78-0758-A0E74568B75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66255" y="5684647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3093EF9-0218-9BB6-2463-DA0EFBED9B6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66255" y="5969655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AE3E96-509F-5662-E3B8-024FC84007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35641" y="1958924"/>
            <a:ext cx="1634919" cy="302589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B73F05C-9995-8F24-2F7B-079D684FF63F}"/>
              </a:ext>
            </a:extLst>
          </p:cNvPr>
          <p:cNvSpPr txBox="1">
            <a:spLocks/>
          </p:cNvSpPr>
          <p:nvPr userDrawn="1"/>
        </p:nvSpPr>
        <p:spPr>
          <a:xfrm>
            <a:off x="7487439" y="3570625"/>
            <a:ext cx="1341911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/>
              <a:t>EMEA</a:t>
            </a:r>
          </a:p>
        </p:txBody>
      </p:sp>
    </p:spTree>
    <p:extLst>
      <p:ext uri="{BB962C8B-B14F-4D97-AF65-F5344CB8AC3E}">
        <p14:creationId xmlns:p14="http://schemas.microsoft.com/office/powerpoint/2010/main" val="1932497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E69043-B9E4-71DE-D849-74116965D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8272" y="1888784"/>
            <a:ext cx="7296926" cy="364068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/>
              <a:t>Presentation footer if required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F6529D-6C5D-A1AC-BF81-21525B41B8A4}"/>
              </a:ext>
            </a:extLst>
          </p:cNvPr>
          <p:cNvSpPr/>
          <p:nvPr userDrawn="1"/>
        </p:nvSpPr>
        <p:spPr>
          <a:xfrm>
            <a:off x="4304370" y="1485900"/>
            <a:ext cx="7544731" cy="4446453"/>
          </a:xfrm>
          <a:prstGeom prst="roundRect">
            <a:avLst>
              <a:gd name="adj" fmla="val 635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CA7744-D818-43A2-754F-01FC8085BB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F7238A-B474-9A8D-D19D-109D226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57" y="334475"/>
            <a:ext cx="11506043" cy="41549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4944ACF-1344-5BC8-202C-91897C1558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0CE31F-DA1D-5AC8-F1D5-0DD19F9334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901" y="1485900"/>
            <a:ext cx="1633538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7708406-D26C-BF62-3726-65349B9EB2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16924" y="1485900"/>
            <a:ext cx="1618489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07A3A30-75B9-6CA1-E6AB-C22CE60D4C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900" y="3136281"/>
            <a:ext cx="163036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C629FCB-1B61-82BF-3889-F76160AE71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05050" y="3136281"/>
            <a:ext cx="163036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89A95D1E-AA9B-6279-A5DA-DEE771EAE7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900" y="4786662"/>
            <a:ext cx="1649413" cy="198161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Kenvue Sans Semi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Key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35C869B2-5068-F7A6-A9D9-8F49867461B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305050" y="3754327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64C7CD0-3BE3-8FDE-D44B-354E257A14B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621" y="3754327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39E90194-E7FE-D9D7-5654-9D236D92900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45621" y="2103656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177438E-98E3-0562-F241-B10A34A2344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316924" y="2103656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45B116-4AA3-6DDE-F3E4-45A24310D1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66255" y="5114631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A6472EB-67E0-EE6F-5473-52263558BA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66255" y="5399639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45D32CF9-2C4B-1C78-0758-A0E74568B75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66255" y="5684647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3093EF9-0218-9BB6-2463-DA0EFBED9B6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66255" y="5969655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EB09D2-AF21-56EE-FCB3-E1F418F9749F}"/>
              </a:ext>
            </a:extLst>
          </p:cNvPr>
          <p:cNvSpPr txBox="1">
            <a:spLocks/>
          </p:cNvSpPr>
          <p:nvPr userDrawn="1"/>
        </p:nvSpPr>
        <p:spPr>
          <a:xfrm>
            <a:off x="5272088" y="4588116"/>
            <a:ext cx="987426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/>
              <a:t>LATAM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1BA723-2944-B0AE-4CEA-3B3EC9AC7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39139" y="3224963"/>
            <a:ext cx="1662351" cy="2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91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E69043-B9E4-71DE-D849-74116965D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8272" y="1888784"/>
            <a:ext cx="7296926" cy="364068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1482-716A-DFC0-1BB2-2915CEF7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8193"/>
            <a:ext cx="5521583" cy="123111"/>
          </a:xfrm>
          <a:prstGeom prst="rect">
            <a:avLst/>
          </a:prstGeom>
        </p:spPr>
        <p:txBody>
          <a:bodyPr/>
          <a:lstStyle/>
          <a:p>
            <a:r>
              <a:rPr lang="en-GB"/>
              <a:t>Presentation footer if required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F6529D-6C5D-A1AC-BF81-21525B41B8A4}"/>
              </a:ext>
            </a:extLst>
          </p:cNvPr>
          <p:cNvSpPr/>
          <p:nvPr userDrawn="1"/>
        </p:nvSpPr>
        <p:spPr>
          <a:xfrm>
            <a:off x="4304370" y="1485900"/>
            <a:ext cx="7544731" cy="4446453"/>
          </a:xfrm>
          <a:prstGeom prst="roundRect">
            <a:avLst>
              <a:gd name="adj" fmla="val 635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CA7744-D818-43A2-754F-01FC8085BB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5766" y="6388192"/>
            <a:ext cx="247042" cy="123111"/>
          </a:xfrm>
          <a:prstGeom prst="rect">
            <a:avLst/>
          </a:prstGeom>
        </p:spPr>
        <p:txBody>
          <a:bodyPr/>
          <a:lstStyle/>
          <a:p>
            <a:fld id="{0AE1FFAB-E171-455B-9038-C4EED3267AD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F7238A-B474-9A8D-D19D-109D226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57" y="334475"/>
            <a:ext cx="11506043" cy="41549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4944ACF-1344-5BC8-202C-91897C1558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99" y="799045"/>
            <a:ext cx="11505403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0CE31F-DA1D-5AC8-F1D5-0DD19F9334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901" y="1485900"/>
            <a:ext cx="1633538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7708406-D26C-BF62-3726-65349B9EB2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16924" y="1485900"/>
            <a:ext cx="1618489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07A3A30-75B9-6CA1-E6AB-C22CE60D4C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900" y="3136281"/>
            <a:ext cx="163036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C629FCB-1B61-82BF-3889-F76160AE71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05050" y="3136281"/>
            <a:ext cx="1630363" cy="458709"/>
          </a:xfrm>
        </p:spPr>
        <p:txBody>
          <a:bodyPr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89A95D1E-AA9B-6279-A5DA-DEE771EAE7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900" y="4786662"/>
            <a:ext cx="1649413" cy="198161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Kenvue Sans Semibold" panose="020B0504030102040203" pitchFamily="34" charset="0"/>
              </a:defRPr>
            </a:lvl1pPr>
            <a:lvl2pPr marL="27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2pPr>
            <a:lvl3pPr marL="54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3pPr>
            <a:lvl4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4pPr>
            <a:lvl5pPr marL="810000" indent="0">
              <a:buNone/>
              <a:defRPr b="1" i="0">
                <a:solidFill>
                  <a:schemeClr val="tx1"/>
                </a:solidFill>
                <a:latin typeface="Kenvue Sans Extrabold" panose="020B0504030102040203" pitchFamily="34" charset="0"/>
              </a:defRPr>
            </a:lvl5pPr>
          </a:lstStyle>
          <a:p>
            <a:pPr lvl="0"/>
            <a:r>
              <a:rPr lang="en-US" dirty="0"/>
              <a:t>Key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35C869B2-5068-F7A6-A9D9-8F49867461B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305050" y="3754327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64C7CD0-3BE3-8FDE-D44B-354E257A14B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621" y="3754327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39E90194-E7FE-D9D7-5654-9D236D92900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45621" y="2103656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177438E-98E3-0562-F241-B10A34A2344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316924" y="2103656"/>
            <a:ext cx="1630363" cy="74898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45B116-4AA3-6DDE-F3E4-45A24310D1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66255" y="5114631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A6472EB-67E0-EE6F-5473-52263558BA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66255" y="5399639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45D32CF9-2C4B-1C78-0758-A0E74568B75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66255" y="5684647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3093EF9-0218-9BB6-2463-DA0EFBED9B6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66255" y="5969655"/>
            <a:ext cx="2299195" cy="15710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6F0318-E45E-E9AF-6227-0FBE64A95C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8271" y="1888782"/>
            <a:ext cx="3235489" cy="170371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DEB09D2-AF21-56EE-FCB3-E1F418F9749F}"/>
              </a:ext>
            </a:extLst>
          </p:cNvPr>
          <p:cNvSpPr txBox="1">
            <a:spLocks/>
          </p:cNvSpPr>
          <p:nvPr userDrawn="1"/>
        </p:nvSpPr>
        <p:spPr>
          <a:xfrm>
            <a:off x="4283075" y="2859282"/>
            <a:ext cx="1292227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/>
              <a:t>North America</a:t>
            </a:r>
          </a:p>
        </p:txBody>
      </p:sp>
    </p:spTree>
    <p:extLst>
      <p:ext uri="{BB962C8B-B14F-4D97-AF65-F5344CB8AC3E}">
        <p14:creationId xmlns:p14="http://schemas.microsoft.com/office/powerpoint/2010/main" val="482896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420BCE-5334-9410-FACB-ABE900A1E69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26159" y="4405073"/>
            <a:ext cx="10015296" cy="26673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Thibaut </a:t>
            </a:r>
            <a:r>
              <a:rPr lang="en-GB" dirty="0" err="1"/>
              <a:t>Mongon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E55357-6A3E-7431-C6F0-A91BA64DDB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6159" y="766126"/>
            <a:ext cx="10015295" cy="3323987"/>
          </a:xfrm>
          <a:prstGeom prst="rect">
            <a:avLst/>
          </a:prstGeom>
        </p:spPr>
        <p:txBody>
          <a:bodyPr anchor="b"/>
          <a:lstStyle>
            <a:lvl1pPr indent="0" algn="l">
              <a:lnSpc>
                <a:spcPct val="90000"/>
              </a:lnSpc>
              <a:defRPr sz="60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We must continually earn the trust and confidence of those</a:t>
            </a:r>
            <a:br>
              <a:rPr lang="en-US" dirty="0"/>
            </a:br>
            <a:r>
              <a:rPr lang="en-US" dirty="0"/>
              <a:t>we serve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F8C6F0-F5C6-D229-6E47-2B0F9BA9123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26159" y="4671807"/>
            <a:ext cx="10015296" cy="26673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Chief Executive Officer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B93149-7F06-3E7D-9868-A1F18A7835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3655" y="766126"/>
            <a:ext cx="462504" cy="83099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0"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58F3576-CF97-791F-ACEE-5428CC61E4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1934" y="3259116"/>
            <a:ext cx="462504" cy="83099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0"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646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 with Viewport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ED6E379-0773-F6D1-209B-79F9238790C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248526" y="328600"/>
            <a:ext cx="4600576" cy="6199200"/>
          </a:xfrm>
          <a:prstGeom prst="roundRect">
            <a:avLst>
              <a:gd name="adj" fmla="val 6418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98D138-190C-9269-9609-67A10C60E1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8613" y="328613"/>
            <a:ext cx="6589712" cy="147732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EA7D767-002B-4F73-8933-D619E17BF5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8613" y="3275175"/>
            <a:ext cx="4614861" cy="2123904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or Speaker Information</a:t>
            </a:r>
            <a:br>
              <a:rPr lang="en-GB" dirty="0"/>
            </a:br>
            <a:r>
              <a:rPr lang="en-GB" dirty="0"/>
              <a:t>Function Name</a:t>
            </a:r>
            <a:br>
              <a:rPr lang="en-GB" dirty="0"/>
            </a:br>
            <a:r>
              <a:rPr lang="en-GB" dirty="0"/>
              <a:t>First name Last name</a:t>
            </a:r>
          </a:p>
          <a:p>
            <a:endParaRPr lang="en-GB" dirty="0"/>
          </a:p>
          <a:p>
            <a:r>
              <a:rPr lang="en-GB" dirty="0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ED2084-897B-5CD9-084F-6044B8EC9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196" y="5699510"/>
            <a:ext cx="2682571" cy="12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3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bg>
      <p:bgPr>
        <a:solidFill>
          <a:srgbClr val="FFB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420BCE-5334-9410-FACB-ABE900A1E69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26159" y="4405073"/>
            <a:ext cx="10015296" cy="26673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Thibaut </a:t>
            </a:r>
            <a:r>
              <a:rPr lang="en-GB" dirty="0" err="1"/>
              <a:t>Mongon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E55357-6A3E-7431-C6F0-A91BA64DDB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6159" y="766126"/>
            <a:ext cx="10015295" cy="3323987"/>
          </a:xfrm>
          <a:prstGeom prst="rect">
            <a:avLst/>
          </a:prstGeom>
        </p:spPr>
        <p:txBody>
          <a:bodyPr anchor="b"/>
          <a:lstStyle>
            <a:lvl1pPr indent="0" algn="l">
              <a:lnSpc>
                <a:spcPct val="90000"/>
              </a:lnSpc>
              <a:defRPr sz="60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We must continually earn the trust and confidence of those</a:t>
            </a:r>
            <a:br>
              <a:rPr lang="en-US" dirty="0"/>
            </a:br>
            <a:r>
              <a:rPr lang="en-US" dirty="0"/>
              <a:t>we serve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F8C6F0-F5C6-D229-6E47-2B0F9BA9123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26159" y="4671807"/>
            <a:ext cx="10015296" cy="26673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Chief Executive Officer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B93149-7F06-3E7D-9868-A1F18A7835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3655" y="766126"/>
            <a:ext cx="462504" cy="83099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0"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58F3576-CF97-791F-ACEE-5428CC61E4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1934" y="3259116"/>
            <a:ext cx="462504" cy="83099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0"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0032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lide">
    <p:bg>
      <p:bgPr>
        <a:solidFill>
          <a:srgbClr val="D3B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420BCE-5334-9410-FACB-ABE900A1E69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26159" y="4405073"/>
            <a:ext cx="10015296" cy="26673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Thibaut </a:t>
            </a:r>
            <a:r>
              <a:rPr lang="en-GB" dirty="0" err="1"/>
              <a:t>Mongon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E55357-6A3E-7431-C6F0-A91BA64DDB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6159" y="766126"/>
            <a:ext cx="10015295" cy="3323987"/>
          </a:xfrm>
          <a:prstGeom prst="rect">
            <a:avLst/>
          </a:prstGeom>
        </p:spPr>
        <p:txBody>
          <a:bodyPr anchor="b"/>
          <a:lstStyle>
            <a:lvl1pPr indent="0" algn="l">
              <a:lnSpc>
                <a:spcPct val="90000"/>
              </a:lnSpc>
              <a:defRPr sz="60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We must continually earn the trust and confidence of those</a:t>
            </a:r>
            <a:br>
              <a:rPr lang="en-US" dirty="0"/>
            </a:br>
            <a:r>
              <a:rPr lang="en-US" dirty="0"/>
              <a:t>we serve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F8C6F0-F5C6-D229-6E47-2B0F9BA9123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26159" y="4671807"/>
            <a:ext cx="10015296" cy="26673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Chief Executive Officer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B93149-7F06-3E7D-9868-A1F18A7835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3655" y="766126"/>
            <a:ext cx="462504" cy="83099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0"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58F3576-CF97-791F-ACEE-5428CC61E4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1934" y="3259116"/>
            <a:ext cx="462504" cy="83099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0"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6117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Slide">
    <p:bg>
      <p:bgPr>
        <a:solidFill>
          <a:srgbClr val="FF6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420BCE-5334-9410-FACB-ABE900A1E69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26159" y="4405073"/>
            <a:ext cx="10015296" cy="26673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Thibaut </a:t>
            </a:r>
            <a:r>
              <a:rPr lang="en-GB" dirty="0" err="1"/>
              <a:t>Mongon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E55357-6A3E-7431-C6F0-A91BA64DDB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6159" y="766126"/>
            <a:ext cx="10015295" cy="3323987"/>
          </a:xfrm>
          <a:prstGeom prst="rect">
            <a:avLst/>
          </a:prstGeom>
        </p:spPr>
        <p:txBody>
          <a:bodyPr anchor="b"/>
          <a:lstStyle>
            <a:lvl1pPr indent="0" algn="l">
              <a:lnSpc>
                <a:spcPct val="90000"/>
              </a:lnSpc>
              <a:defRPr sz="60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We must continually earn the trust and confidence of those</a:t>
            </a:r>
            <a:br>
              <a:rPr lang="en-US" dirty="0"/>
            </a:br>
            <a:r>
              <a:rPr lang="en-US" dirty="0"/>
              <a:t>we serve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F8C6F0-F5C6-D229-6E47-2B0F9BA9123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26159" y="4671807"/>
            <a:ext cx="10015296" cy="26673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envue Sans Semibold" panose="020B070403010204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Chief Executive Officer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B93149-7F06-3E7D-9868-A1F18A7835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3655" y="766126"/>
            <a:ext cx="462504" cy="83099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0"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58F3576-CF97-791F-ACEE-5428CC61E4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1934" y="3259116"/>
            <a:ext cx="462504" cy="83099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0"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7033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D6A531-FAEF-078A-7B77-E5D6A2288D17}"/>
              </a:ext>
            </a:extLst>
          </p:cNvPr>
          <p:cNvSpPr/>
          <p:nvPr userDrawn="1"/>
        </p:nvSpPr>
        <p:spPr>
          <a:xfrm>
            <a:off x="342900" y="329400"/>
            <a:ext cx="7564437" cy="61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Freeform: Shape 3">
            <a:extLst>
              <a:ext uri="{FF2B5EF4-FFF2-40B4-BE49-F238E27FC236}">
                <a16:creationId xmlns:a16="http://schemas.microsoft.com/office/drawing/2014/main" id="{73167D99-FE88-8C73-2113-3BE427C72E0C}"/>
              </a:ext>
            </a:extLst>
          </p:cNvPr>
          <p:cNvSpPr>
            <a:spLocks noChangeAspect="1"/>
          </p:cNvSpPr>
          <p:nvPr userDrawn="1"/>
        </p:nvSpPr>
        <p:spPr>
          <a:xfrm>
            <a:off x="7901614" y="329400"/>
            <a:ext cx="3960186" cy="6199200"/>
          </a:xfrm>
          <a:custGeom>
            <a:avLst/>
            <a:gdLst>
              <a:gd name="connsiteX0" fmla="*/ 1228154 w 1644491"/>
              <a:gd name="connsiteY0" fmla="*/ 1290161 h 2580132"/>
              <a:gd name="connsiteX1" fmla="*/ 1530572 w 1644491"/>
              <a:gd name="connsiteY1" fmla="*/ 838390 h 2580132"/>
              <a:gd name="connsiteX2" fmla="*/ 1644491 w 1644491"/>
              <a:gd name="connsiteY2" fmla="*/ 495395 h 2580132"/>
              <a:gd name="connsiteX3" fmla="*/ 1131856 w 1644491"/>
              <a:gd name="connsiteY3" fmla="*/ 0 h 2580132"/>
              <a:gd name="connsiteX4" fmla="*/ 643319 w 1644491"/>
              <a:gd name="connsiteY4" fmla="*/ 299276 h 2580132"/>
              <a:gd name="connsiteX5" fmla="*/ 0 w 1644491"/>
              <a:gd name="connsiteY5" fmla="*/ 1290066 h 2580132"/>
              <a:gd name="connsiteX6" fmla="*/ 643319 w 1644491"/>
              <a:gd name="connsiteY6" fmla="*/ 2280857 h 2580132"/>
              <a:gd name="connsiteX7" fmla="*/ 1131856 w 1644491"/>
              <a:gd name="connsiteY7" fmla="*/ 2580132 h 2580132"/>
              <a:gd name="connsiteX8" fmla="*/ 1644491 w 1644491"/>
              <a:gd name="connsiteY8" fmla="*/ 2084737 h 2580132"/>
              <a:gd name="connsiteX9" fmla="*/ 1530572 w 1644491"/>
              <a:gd name="connsiteY9" fmla="*/ 1741742 h 2580132"/>
              <a:gd name="connsiteX10" fmla="*/ 1228154 w 1644491"/>
              <a:gd name="connsiteY10" fmla="*/ 1289971 h 258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44491" h="2580132">
                <a:moveTo>
                  <a:pt x="1228154" y="1290161"/>
                </a:moveTo>
                <a:lnTo>
                  <a:pt x="1530572" y="838390"/>
                </a:lnTo>
                <a:cubicBezTo>
                  <a:pt x="1606772" y="724567"/>
                  <a:pt x="1644491" y="623602"/>
                  <a:pt x="1644491" y="495395"/>
                </a:cubicBezTo>
                <a:cubicBezTo>
                  <a:pt x="1644491" y="231648"/>
                  <a:pt x="1433322" y="0"/>
                  <a:pt x="1131856" y="0"/>
                </a:cubicBezTo>
                <a:cubicBezTo>
                  <a:pt x="923544" y="0"/>
                  <a:pt x="773430" y="98965"/>
                  <a:pt x="643319" y="299276"/>
                </a:cubicBezTo>
                <a:lnTo>
                  <a:pt x="0" y="1290066"/>
                </a:lnTo>
                <a:lnTo>
                  <a:pt x="643319" y="2280857"/>
                </a:lnTo>
                <a:cubicBezTo>
                  <a:pt x="773430" y="2481167"/>
                  <a:pt x="923544" y="2580132"/>
                  <a:pt x="1131856" y="2580132"/>
                </a:cubicBezTo>
                <a:cubicBezTo>
                  <a:pt x="1433322" y="2580132"/>
                  <a:pt x="1644491" y="2348484"/>
                  <a:pt x="1644491" y="2084737"/>
                </a:cubicBezTo>
                <a:cubicBezTo>
                  <a:pt x="1644491" y="1956530"/>
                  <a:pt x="1606772" y="1855565"/>
                  <a:pt x="1530572" y="1741742"/>
                </a:cubicBezTo>
                <a:lnTo>
                  <a:pt x="1228154" y="128997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846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Arial Unicode MS" pitchFamily="-65" charset="0"/>
              <a:cs typeface="Arial Unicode MS" pitchFamily="-65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0E2FB8-DC00-B2A7-480D-6A7F6FFBE38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33167" y="1894152"/>
            <a:ext cx="4397189" cy="150018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Contact details if required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A0178-0317-BAFE-7CCA-72DBC56E2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63" y="5483344"/>
            <a:ext cx="2047738" cy="9542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E35328-71AA-5A38-0A91-7AB8B87282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167" y="812335"/>
            <a:ext cx="6864421" cy="92333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500" b="0" spc="-80" baseline="0">
                <a:latin typeface="+mj-lt"/>
              </a:defRPr>
            </a:lvl1pPr>
          </a:lstStyle>
          <a:p>
            <a:r>
              <a:rPr lang="en-US" dirty="0"/>
              <a:t>Thank 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757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299C87-7432-1830-D6E6-097D579D7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575" y="5588638"/>
            <a:ext cx="2047738" cy="954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5719BD-1073-1004-868F-44513A551F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2088" y="332035"/>
            <a:ext cx="6521391" cy="621084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DB7A507-FF69-0077-EC0E-05676FB9433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73792" y="2852121"/>
            <a:ext cx="4268097" cy="150018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Contact details if required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7FC05E-A178-4FEA-340B-4095194474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793" y="812334"/>
            <a:ext cx="4268096" cy="169335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500" b="0" spc="-80" baseline="0">
                <a:latin typeface="+mj-lt"/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977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nly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6212D-A583-804B-9A16-B3277A5601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0331" y="2531638"/>
            <a:ext cx="3851336" cy="179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7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Image/Full Im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FAC782-A9FB-4FC4-B0B3-EDA7CDC2F4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61100" y="0"/>
            <a:ext cx="5930900" cy="6858000"/>
          </a:xfrm>
          <a:solidFill>
            <a:schemeClr val="bg2"/>
          </a:solidFill>
          <a:ln>
            <a:noFill/>
          </a:ln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an image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698A19-D123-4438-8C4C-ACFE20CB4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F2A4565-2169-40E9-B607-ED3EB24C7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50">
                <a:solidFill>
                  <a:schemeClr val="tx1">
                    <a:alpha val="0"/>
                  </a:schemeClr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20983FBD-164A-9C61-4227-4DF466B2BD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8613" y="4051139"/>
            <a:ext cx="5602287" cy="183388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7A2B97-C29F-9D62-6448-B6C19DFF32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13" y="328613"/>
            <a:ext cx="5602287" cy="3100387"/>
          </a:xfrm>
        </p:spPr>
        <p:txBody>
          <a:bodyPr>
            <a:noAutofit/>
          </a:bodyPr>
          <a:lstStyle>
            <a:lvl1pPr marL="0" indent="0">
              <a:lnSpc>
                <a:spcPct val="84286"/>
              </a:lnSpc>
              <a:buNone/>
              <a:def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Headline large extra bold example</a:t>
            </a:r>
          </a:p>
        </p:txBody>
      </p:sp>
    </p:spTree>
    <p:extLst>
      <p:ext uri="{BB962C8B-B14F-4D97-AF65-F5344CB8AC3E}">
        <p14:creationId xmlns:p14="http://schemas.microsoft.com/office/powerpoint/2010/main" val="959994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Image/Block Im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1D4704-5F91-48C4-B57A-E69381E7162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59513" y="328612"/>
            <a:ext cx="5602287" cy="6199187"/>
          </a:xfrm>
          <a:custGeom>
            <a:avLst/>
            <a:gdLst>
              <a:gd name="connsiteX0" fmla="*/ 311112 w 5638314"/>
              <a:gd name="connsiteY0" fmla="*/ 0 h 6305550"/>
              <a:gd name="connsiteX1" fmla="*/ 5327202 w 5638314"/>
              <a:gd name="connsiteY1" fmla="*/ 0 h 6305550"/>
              <a:gd name="connsiteX2" fmla="*/ 5389894 w 5638314"/>
              <a:gd name="connsiteY2" fmla="*/ 6320 h 6305550"/>
              <a:gd name="connsiteX3" fmla="*/ 5638314 w 5638314"/>
              <a:gd name="connsiteY3" fmla="*/ 311121 h 6305550"/>
              <a:gd name="connsiteX4" fmla="*/ 5638314 w 5638314"/>
              <a:gd name="connsiteY4" fmla="*/ 5994428 h 6305550"/>
              <a:gd name="connsiteX5" fmla="*/ 5327192 w 5638314"/>
              <a:gd name="connsiteY5" fmla="*/ 6305550 h 6305550"/>
              <a:gd name="connsiteX6" fmla="*/ 311122 w 5638314"/>
              <a:gd name="connsiteY6" fmla="*/ 6305550 h 6305550"/>
              <a:gd name="connsiteX7" fmla="*/ 0 w 5638314"/>
              <a:gd name="connsiteY7" fmla="*/ 5994428 h 6305550"/>
              <a:gd name="connsiteX8" fmla="*/ 0 w 5638314"/>
              <a:gd name="connsiteY8" fmla="*/ 311121 h 6305550"/>
              <a:gd name="connsiteX9" fmla="*/ 248420 w 5638314"/>
              <a:gd name="connsiteY9" fmla="*/ 6320 h 630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8314" h="6305550">
                <a:moveTo>
                  <a:pt x="311112" y="0"/>
                </a:moveTo>
                <a:lnTo>
                  <a:pt x="5327202" y="0"/>
                </a:lnTo>
                <a:lnTo>
                  <a:pt x="5389894" y="6320"/>
                </a:lnTo>
                <a:cubicBezTo>
                  <a:pt x="5531667" y="35331"/>
                  <a:pt x="5638314" y="160772"/>
                  <a:pt x="5638314" y="311121"/>
                </a:cubicBezTo>
                <a:lnTo>
                  <a:pt x="5638314" y="5994428"/>
                </a:lnTo>
                <a:cubicBezTo>
                  <a:pt x="5638314" y="6166256"/>
                  <a:pt x="5499020" y="6305550"/>
                  <a:pt x="5327192" y="6305550"/>
                </a:cubicBezTo>
                <a:lnTo>
                  <a:pt x="311122" y="6305550"/>
                </a:lnTo>
                <a:cubicBezTo>
                  <a:pt x="139294" y="6305550"/>
                  <a:pt x="0" y="6166256"/>
                  <a:pt x="0" y="5994428"/>
                </a:cubicBezTo>
                <a:lnTo>
                  <a:pt x="0" y="311121"/>
                </a:lnTo>
                <a:cubicBezTo>
                  <a:pt x="0" y="160772"/>
                  <a:pt x="106647" y="35331"/>
                  <a:pt x="248420" y="632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an image</a:t>
            </a:r>
          </a:p>
          <a:p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0F45F7E-1D79-4CAF-98FE-4DBAC582C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3888" y="6251958"/>
            <a:ext cx="1900872" cy="382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Insert&gt;Header &amp; Footer&gt;Date &amp; Time&gt;FILL ON FIXED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F901D5D-6156-4477-BDD7-2D52CF612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760" y="6251958"/>
            <a:ext cx="477202" cy="38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alpha val="0"/>
                  </a:schemeClr>
                </a:solidFill>
                <a:latin typeface="+mn-lt"/>
              </a:defRPr>
            </a:lvl1pPr>
          </a:lstStyle>
          <a:p>
            <a:fld id="{A6B03F43-C6CF-4A3C-ACF0-78A8B25977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33545CD6-E636-22AD-886E-FA110E54E1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8613" y="4051139"/>
            <a:ext cx="5602287" cy="183388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body text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6879A-D750-28D5-73D4-83EE93D20E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13" y="328613"/>
            <a:ext cx="5602287" cy="3100387"/>
          </a:xfrm>
        </p:spPr>
        <p:txBody>
          <a:bodyPr>
            <a:noAutofit/>
          </a:bodyPr>
          <a:lstStyle>
            <a:lvl1pPr marL="0" indent="0">
              <a:lnSpc>
                <a:spcPct val="84286"/>
              </a:lnSpc>
              <a:buNone/>
              <a:def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Headline large extra bold example</a:t>
            </a:r>
          </a:p>
        </p:txBody>
      </p:sp>
    </p:spTree>
    <p:extLst>
      <p:ext uri="{BB962C8B-B14F-4D97-AF65-F5344CB8AC3E}">
        <p14:creationId xmlns:p14="http://schemas.microsoft.com/office/powerpoint/2010/main" val="3605606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Viewport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3F0217-74E2-3FCE-904E-2A16EB017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16561" y="5908924"/>
            <a:ext cx="2047739" cy="92333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17D9956-F4EF-4BFC-8260-57E2DC07568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31324" y="412903"/>
            <a:ext cx="4029333" cy="147732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6000" b="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Title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EAAE621-CAE4-79E3-F4E4-E9066248B6B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42899" y="2996557"/>
            <a:ext cx="4029333" cy="16557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or Speaker Information, Function Name, First name Last name, Date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ED6E379-0773-F6D1-209B-79F9238790C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37538" y="328600"/>
            <a:ext cx="3611563" cy="6199200"/>
          </a:xfrm>
          <a:prstGeom prst="roundRect">
            <a:avLst>
              <a:gd name="adj" fmla="val 6418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43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D5F5B-9071-75D0-1CB2-954DE2CA9161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42900" y="1244304"/>
            <a:ext cx="11506200" cy="46994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39041-D378-5FF8-6F57-FE3EC4AE3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2292" y="6411266"/>
            <a:ext cx="552158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800" spc="-4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Presentation footer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80D2F-EC10-A5CD-3076-DC27D3B49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058" y="6411266"/>
            <a:ext cx="247042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800" spc="-4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AE1FFAB-E171-455B-9038-C4EED3267A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65652FBA-2D4B-C230-21E5-6B88171D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0787"/>
            <a:ext cx="11506200" cy="3462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GB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517654-4043-54C2-41C8-783D186F0B33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4" y="6076556"/>
            <a:ext cx="1495394" cy="6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5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  <p:sldLayoutId id="2147483846" r:id="rId28"/>
    <p:sldLayoutId id="2147483847" r:id="rId29"/>
    <p:sldLayoutId id="2147483848" r:id="rId30"/>
    <p:sldLayoutId id="2147483849" r:id="rId31"/>
    <p:sldLayoutId id="2147483850" r:id="rId32"/>
    <p:sldLayoutId id="2147483851" r:id="rId33"/>
    <p:sldLayoutId id="2147483852" r:id="rId34"/>
    <p:sldLayoutId id="2147483853" r:id="rId35"/>
    <p:sldLayoutId id="2147483854" r:id="rId36"/>
    <p:sldLayoutId id="2147483855" r:id="rId37"/>
    <p:sldLayoutId id="2147483856" r:id="rId38"/>
    <p:sldLayoutId id="2147483857" r:id="rId39"/>
    <p:sldLayoutId id="2147483858" r:id="rId40"/>
    <p:sldLayoutId id="2147483859" r:id="rId41"/>
    <p:sldLayoutId id="2147483860" r:id="rId42"/>
    <p:sldLayoutId id="2147483861" r:id="rId43"/>
    <p:sldLayoutId id="2147483862" r:id="rId44"/>
    <p:sldLayoutId id="2147483863" r:id="rId45"/>
    <p:sldLayoutId id="2147483864" r:id="rId46"/>
    <p:sldLayoutId id="2147483865" r:id="rId47"/>
    <p:sldLayoutId id="2147483866" r:id="rId48"/>
    <p:sldLayoutId id="2147483867" r:id="rId49"/>
    <p:sldLayoutId id="2147483868" r:id="rId50"/>
    <p:sldLayoutId id="2147483869" r:id="rId51"/>
    <p:sldLayoutId id="2147483870" r:id="rId52"/>
    <p:sldLayoutId id="2147483871" r:id="rId53"/>
    <p:sldLayoutId id="2147483872" r:id="rId54"/>
    <p:sldLayoutId id="2147483873" r:id="rId55"/>
    <p:sldLayoutId id="2147483874" r:id="rId56"/>
    <p:sldLayoutId id="2147483875" r:id="rId57"/>
    <p:sldLayoutId id="2147483876" r:id="rId58"/>
    <p:sldLayoutId id="2147483877" r:id="rId59"/>
    <p:sldLayoutId id="2147483878" r:id="rId60"/>
    <p:sldLayoutId id="2147483879" r:id="rId61"/>
    <p:sldLayoutId id="2147483880" r:id="rId62"/>
    <p:sldLayoutId id="2147483881" r:id="rId63"/>
    <p:sldLayoutId id="2147483882" r:id="rId64"/>
    <p:sldLayoutId id="2147483883" r:id="rId6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0" kern="1200" spc="-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 spc="-4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500" kern="1200" spc="-4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500" kern="1200" spc="-40" baseline="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500" kern="1200" spc="-40" baseline="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500" kern="1200" spc="-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07">
          <p15:clr>
            <a:srgbClr val="F26B43"/>
          </p15:clr>
        </p15:guide>
        <p15:guide id="4" pos="622">
          <p15:clr>
            <a:srgbClr val="F26B43"/>
          </p15:clr>
        </p15:guide>
        <p15:guide id="5" pos="830">
          <p15:clr>
            <a:srgbClr val="F26B43"/>
          </p15:clr>
        </p15:guide>
        <p15:guide id="6" pos="1245">
          <p15:clr>
            <a:srgbClr val="F26B43"/>
          </p15:clr>
        </p15:guide>
        <p15:guide id="7" pos="1452">
          <p15:clr>
            <a:srgbClr val="F26B43"/>
          </p15:clr>
        </p15:guide>
        <p15:guide id="8" pos="1868">
          <p15:clr>
            <a:srgbClr val="F26B43"/>
          </p15:clr>
        </p15:guide>
        <p15:guide id="9" pos="2075">
          <p15:clr>
            <a:srgbClr val="F26B43"/>
          </p15:clr>
        </p15:guide>
        <p15:guide id="10" pos="2490">
          <p15:clr>
            <a:srgbClr val="F26B43"/>
          </p15:clr>
        </p15:guide>
        <p15:guide id="11" pos="2698">
          <p15:clr>
            <a:srgbClr val="F26B43"/>
          </p15:clr>
        </p15:guide>
        <p15:guide id="12" pos="3113">
          <p15:clr>
            <a:srgbClr val="F26B43"/>
          </p15:clr>
        </p15:guide>
        <p15:guide id="13" pos="3321">
          <p15:clr>
            <a:srgbClr val="F26B43"/>
          </p15:clr>
        </p15:guide>
        <p15:guide id="14" pos="3736">
          <p15:clr>
            <a:srgbClr val="F26B43"/>
          </p15:clr>
        </p15:guide>
        <p15:guide id="15" pos="3943">
          <p15:clr>
            <a:srgbClr val="F26B43"/>
          </p15:clr>
        </p15:guide>
        <p15:guide id="16" pos="4358">
          <p15:clr>
            <a:srgbClr val="F26B43"/>
          </p15:clr>
        </p15:guide>
        <p15:guide id="17" pos="4566">
          <p15:clr>
            <a:srgbClr val="F26B43"/>
          </p15:clr>
        </p15:guide>
        <p15:guide id="18" pos="4981">
          <p15:clr>
            <a:srgbClr val="F26B43"/>
          </p15:clr>
        </p15:guide>
        <p15:guide id="19" pos="5189">
          <p15:clr>
            <a:srgbClr val="F26B43"/>
          </p15:clr>
        </p15:guide>
        <p15:guide id="20" pos="5604">
          <p15:clr>
            <a:srgbClr val="F26B43"/>
          </p15:clr>
        </p15:guide>
        <p15:guide id="21" pos="5811">
          <p15:clr>
            <a:srgbClr val="F26B43"/>
          </p15:clr>
        </p15:guide>
        <p15:guide id="22" pos="6227">
          <p15:clr>
            <a:srgbClr val="F26B43"/>
          </p15:clr>
        </p15:guide>
        <p15:guide id="23" pos="6434">
          <p15:clr>
            <a:srgbClr val="F26B43"/>
          </p15:clr>
        </p15:guide>
        <p15:guide id="24" pos="6849">
          <p15:clr>
            <a:srgbClr val="F26B43"/>
          </p15:clr>
        </p15:guide>
        <p15:guide id="25" pos="7057">
          <p15:clr>
            <a:srgbClr val="F26B43"/>
          </p15:clr>
        </p15:guide>
        <p15:guide id="26" pos="7472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07">
          <p15:clr>
            <a:srgbClr val="F26B43"/>
          </p15:clr>
        </p15:guide>
        <p15:guide id="30" orient="horz" pos="41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60AB47FD-D0C0-EA19-8899-8502F9DF921D}"/>
              </a:ext>
            </a:extLst>
          </p:cNvPr>
          <p:cNvSpPr/>
          <p:nvPr/>
        </p:nvSpPr>
        <p:spPr>
          <a:xfrm>
            <a:off x="-412365" y="0"/>
            <a:ext cx="12604365" cy="6858000"/>
          </a:xfrm>
          <a:custGeom>
            <a:avLst/>
            <a:gdLst/>
            <a:ahLst/>
            <a:cxnLst/>
            <a:rect l="l" t="t" r="r" b="b"/>
            <a:pathLst>
              <a:path w="12604365" h="8229600">
                <a:moveTo>
                  <a:pt x="0" y="0"/>
                </a:moveTo>
                <a:lnTo>
                  <a:pt x="12604365" y="0"/>
                </a:lnTo>
                <a:lnTo>
                  <a:pt x="126043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30" b="-12071"/>
            </a:stretch>
          </a:blipFill>
        </p:spPr>
        <p:txBody>
          <a:bodyPr/>
          <a:lstStyle/>
          <a:p>
            <a:pPr algn="ctr"/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B493D86-6189-0A1F-B66B-2731CED0F51A}"/>
              </a:ext>
            </a:extLst>
          </p:cNvPr>
          <p:cNvSpPr txBox="1">
            <a:spLocks/>
          </p:cNvSpPr>
          <p:nvPr/>
        </p:nvSpPr>
        <p:spPr>
          <a:xfrm>
            <a:off x="658497" y="2950029"/>
            <a:ext cx="10989624" cy="2246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spc="-68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#</a:t>
            </a:r>
            <a:r>
              <a:rPr lang="en-US" sz="8000" b="1" spc="-68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DontBeASugarDaddy</a:t>
            </a:r>
            <a:endParaRPr lang="en-US" sz="7200" b="1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24913D0E-9160-F09A-EAEB-2C016444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30" y="5331415"/>
            <a:ext cx="2686792" cy="1395201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47170DCB-DF76-C5F3-F96E-3CEB59AD6BC9}"/>
              </a:ext>
            </a:extLst>
          </p:cNvPr>
          <p:cNvSpPr txBox="1">
            <a:spLocks/>
          </p:cNvSpPr>
          <p:nvPr/>
        </p:nvSpPr>
        <p:spPr>
          <a:xfrm>
            <a:off x="-331054" y="6257924"/>
            <a:ext cx="4312504" cy="4686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2000" b="1" spc="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Sedef </a:t>
            </a:r>
            <a:r>
              <a:rPr lang="en-US" sz="2000" b="1" spc="0" dirty="0" err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Selcan</a:t>
            </a:r>
            <a:r>
              <a:rPr lang="en-US" sz="2000" b="1" spc="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Özcan &amp; Selda Öztürk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000" b="1" spc="0" dirty="0">
                <a:latin typeface="Aptos" panose="020B0004020202020204" pitchFamily="34" charset="0"/>
              </a:rPr>
              <a:t> 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715129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CF4DB6-25EC-5283-E2BE-DF06391278E6}"/>
              </a:ext>
            </a:extLst>
          </p:cNvPr>
          <p:cNvCxnSpPr>
            <a:cxnSpLocks/>
          </p:cNvCxnSpPr>
          <p:nvPr/>
        </p:nvCxnSpPr>
        <p:spPr>
          <a:xfrm>
            <a:off x="5332126" y="3593178"/>
            <a:ext cx="0" cy="2082724"/>
          </a:xfrm>
          <a:prstGeom prst="line">
            <a:avLst/>
          </a:prstGeom>
          <a:ln w="1206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99EE26-CD7A-63B2-A97F-B41991CFB1C6}"/>
              </a:ext>
            </a:extLst>
          </p:cNvPr>
          <p:cNvCxnSpPr>
            <a:cxnSpLocks/>
          </p:cNvCxnSpPr>
          <p:nvPr/>
        </p:nvCxnSpPr>
        <p:spPr>
          <a:xfrm>
            <a:off x="4055323" y="1998082"/>
            <a:ext cx="0" cy="1598721"/>
          </a:xfrm>
          <a:prstGeom prst="line">
            <a:avLst/>
          </a:prstGeom>
          <a:ln w="1206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E0BE23-EDDD-1095-7E17-6CD3BD0FC111}"/>
              </a:ext>
            </a:extLst>
          </p:cNvPr>
          <p:cNvCxnSpPr>
            <a:cxnSpLocks/>
          </p:cNvCxnSpPr>
          <p:nvPr/>
        </p:nvCxnSpPr>
        <p:spPr>
          <a:xfrm>
            <a:off x="262437" y="1990196"/>
            <a:ext cx="0" cy="1606607"/>
          </a:xfrm>
          <a:prstGeom prst="line">
            <a:avLst/>
          </a:prstGeom>
          <a:ln w="1206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FC5E94-35DE-9A87-7D1B-BE2B68BFA6D3}"/>
              </a:ext>
            </a:extLst>
          </p:cNvPr>
          <p:cNvCxnSpPr>
            <a:cxnSpLocks/>
          </p:cNvCxnSpPr>
          <p:nvPr/>
        </p:nvCxnSpPr>
        <p:spPr>
          <a:xfrm>
            <a:off x="7999793" y="1990196"/>
            <a:ext cx="0" cy="1606607"/>
          </a:xfrm>
          <a:prstGeom prst="line">
            <a:avLst/>
          </a:prstGeom>
          <a:ln w="1206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5858B1-27BD-442D-BDBB-3CE676205141}"/>
              </a:ext>
            </a:extLst>
          </p:cNvPr>
          <p:cNvCxnSpPr>
            <a:cxnSpLocks/>
          </p:cNvCxnSpPr>
          <p:nvPr/>
        </p:nvCxnSpPr>
        <p:spPr>
          <a:xfrm>
            <a:off x="246743" y="3593178"/>
            <a:ext cx="1167093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573ABB3-F248-7563-87BD-4E514DE2B58F}"/>
              </a:ext>
            </a:extLst>
          </p:cNvPr>
          <p:cNvCxnSpPr>
            <a:cxnSpLocks/>
          </p:cNvCxnSpPr>
          <p:nvPr/>
        </p:nvCxnSpPr>
        <p:spPr>
          <a:xfrm>
            <a:off x="1347954" y="3593178"/>
            <a:ext cx="0" cy="2082724"/>
          </a:xfrm>
          <a:prstGeom prst="line">
            <a:avLst/>
          </a:prstGeom>
          <a:ln w="1206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098C5F0-A6DF-3E34-4D4B-BF6EF1ADD684}"/>
              </a:ext>
            </a:extLst>
          </p:cNvPr>
          <p:cNvCxnSpPr>
            <a:cxnSpLocks/>
          </p:cNvCxnSpPr>
          <p:nvPr/>
        </p:nvCxnSpPr>
        <p:spPr>
          <a:xfrm>
            <a:off x="9316295" y="3593178"/>
            <a:ext cx="36382" cy="2036023"/>
          </a:xfrm>
          <a:prstGeom prst="line">
            <a:avLst/>
          </a:prstGeom>
          <a:ln w="1206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589FEF25-EDB1-6685-94DC-39E721EB1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218" y="4762454"/>
            <a:ext cx="1212411" cy="91747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64FAE6C-6A2E-52E7-5CF6-12683B03770C}"/>
              </a:ext>
            </a:extLst>
          </p:cNvPr>
          <p:cNvSpPr txBox="1"/>
          <p:nvPr/>
        </p:nvSpPr>
        <p:spPr>
          <a:xfrm>
            <a:off x="174524" y="1412888"/>
            <a:ext cx="108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Condensed" panose="02000503000000020004" pitchFamily="2" charset="0"/>
                <a:cs typeface="Times New Roman" panose="02020603050405020304" pitchFamily="18" charset="0"/>
                <a:sym typeface="Arial"/>
              </a:rPr>
              <a:t>May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Neue Condensed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9C9D596-0732-F0D2-0832-C22F1C7E869F}"/>
              </a:ext>
            </a:extLst>
          </p:cNvPr>
          <p:cNvSpPr txBox="1"/>
          <p:nvPr/>
        </p:nvSpPr>
        <p:spPr>
          <a:xfrm>
            <a:off x="1214106" y="5653942"/>
            <a:ext cx="108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Condensed" panose="02000503000000020004" pitchFamily="2" charset="0"/>
                <a:cs typeface="Times New Roman" panose="02020603050405020304" pitchFamily="18" charset="0"/>
                <a:sym typeface="Arial"/>
              </a:rPr>
              <a:t>Jun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Neue Condensed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174D816-465E-B085-8CE3-48BD59775E0D}"/>
              </a:ext>
            </a:extLst>
          </p:cNvPr>
          <p:cNvSpPr txBox="1"/>
          <p:nvPr/>
        </p:nvSpPr>
        <p:spPr>
          <a:xfrm>
            <a:off x="3884325" y="1437237"/>
            <a:ext cx="108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Condensed" panose="02000503000000020004" pitchFamily="2" charset="0"/>
                <a:cs typeface="Times New Roman" panose="02020603050405020304" pitchFamily="18" charset="0"/>
                <a:sym typeface="Arial"/>
              </a:rPr>
              <a:t>Jul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Neue Condensed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5062872-17A3-69BE-30BF-CC83656E2C63}"/>
              </a:ext>
            </a:extLst>
          </p:cNvPr>
          <p:cNvSpPr txBox="1"/>
          <p:nvPr/>
        </p:nvSpPr>
        <p:spPr>
          <a:xfrm>
            <a:off x="7908590" y="1455418"/>
            <a:ext cx="108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Condensed" panose="02000503000000020004" pitchFamily="2" charset="0"/>
                <a:cs typeface="Times New Roman" panose="02020603050405020304" pitchFamily="18" charset="0"/>
                <a:sym typeface="Arial"/>
              </a:rPr>
              <a:t>Sep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Neue Condensed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6B1440-9F93-D42B-08FF-D9EB9AECC613}"/>
              </a:ext>
            </a:extLst>
          </p:cNvPr>
          <p:cNvSpPr txBox="1"/>
          <p:nvPr/>
        </p:nvSpPr>
        <p:spPr>
          <a:xfrm>
            <a:off x="5221433" y="5658193"/>
            <a:ext cx="108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 Condensed" panose="02000503000000020004" pitchFamily="2" charset="0"/>
                <a:cs typeface="Times New Roman" panose="02020603050405020304" pitchFamily="18" charset="0"/>
                <a:sym typeface="Arial"/>
              </a:rPr>
              <a:t>Aug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ABFD9B1-95E3-3BDB-DC0B-57A714118EDD}"/>
              </a:ext>
            </a:extLst>
          </p:cNvPr>
          <p:cNvSpPr txBox="1"/>
          <p:nvPr/>
        </p:nvSpPr>
        <p:spPr>
          <a:xfrm>
            <a:off x="9241859" y="5622695"/>
            <a:ext cx="108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Condensed" panose="02000503000000020004" pitchFamily="2" charset="0"/>
                <a:cs typeface="Times New Roman" panose="02020603050405020304" pitchFamily="18" charset="0"/>
                <a:sym typeface="Arial"/>
              </a:rPr>
              <a:t>Oct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elvetica Neue Condensed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649BFC0-A565-843A-BD05-8C7AB115FB94}"/>
              </a:ext>
            </a:extLst>
          </p:cNvPr>
          <p:cNvSpPr txBox="1"/>
          <p:nvPr/>
        </p:nvSpPr>
        <p:spPr>
          <a:xfrm>
            <a:off x="262435" y="1975427"/>
            <a:ext cx="296105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Kick-off the campaign by creating awareness around the main idea w/ 15” hero film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i="1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Production: 25K $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i="1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Media: 1000K $ (TV + digital)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4176D5-2519-5C06-7E2F-1B78655900C5}"/>
              </a:ext>
            </a:extLst>
          </p:cNvPr>
          <p:cNvCxnSpPr>
            <a:cxnSpLocks/>
          </p:cNvCxnSpPr>
          <p:nvPr/>
        </p:nvCxnSpPr>
        <p:spPr>
          <a:xfrm>
            <a:off x="11926957" y="3454818"/>
            <a:ext cx="0" cy="271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8">
            <a:extLst>
              <a:ext uri="{FF2B5EF4-FFF2-40B4-BE49-F238E27FC236}">
                <a16:creationId xmlns:a16="http://schemas.microsoft.com/office/drawing/2014/main" id="{6E995BFF-3C3D-83A4-3C53-940881481B38}"/>
              </a:ext>
            </a:extLst>
          </p:cNvPr>
          <p:cNvSpPr txBox="1">
            <a:spLocks/>
          </p:cNvSpPr>
          <p:nvPr/>
        </p:nvSpPr>
        <p:spPr>
          <a:xfrm>
            <a:off x="133009" y="545844"/>
            <a:ext cx="11827824" cy="7898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b="1" spc="0">
                <a:latin typeface="Aptos" panose="020B0004020202020204" pitchFamily="34" charset="0"/>
              </a:rPr>
              <a:t>Budget &amp; Timeplan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68C62-2BA1-E2EB-DDE3-733C172378D4}"/>
              </a:ext>
            </a:extLst>
          </p:cNvPr>
          <p:cNvSpPr txBox="1"/>
          <p:nvPr/>
        </p:nvSpPr>
        <p:spPr>
          <a:xfrm>
            <a:off x="4055323" y="1930116"/>
            <a:ext cx="23766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Send  </a:t>
            </a:r>
            <a:r>
              <a:rPr lang="en-US" sz="1600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“Dad Duty” Kit to dad influencers &amp; invite them to Tiktok challenge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i="1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Influencers &amp; PR kits: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i="1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300K $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FEB18F-3467-1379-B923-90120F29B819}"/>
              </a:ext>
            </a:extLst>
          </p:cNvPr>
          <p:cNvSpPr txBox="1"/>
          <p:nvPr/>
        </p:nvSpPr>
        <p:spPr>
          <a:xfrm>
            <a:off x="1356219" y="3761116"/>
            <a:ext cx="27062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Light" panose="020B00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Arial"/>
              </a:rPr>
              <a:t>Launch Johnson’s Baby 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“Dad Duty” Product Range</a:t>
            </a:r>
            <a:endParaRPr lang="en-US" sz="1600" kern="0">
              <a:solidFill>
                <a:srgbClr val="000000"/>
              </a:solidFill>
              <a:latin typeface="Aptos Light" panose="020B00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i="1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Packaging: 10K$</a:t>
            </a:r>
            <a:endParaRPr lang="en-US" sz="1600" i="1" kern="0">
              <a:solidFill>
                <a:srgbClr val="000000"/>
              </a:solidFill>
              <a:latin typeface="Aptos Light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3CBE04-013F-864F-9A10-BB02077B0FEE}"/>
              </a:ext>
            </a:extLst>
          </p:cNvPr>
          <p:cNvSpPr txBox="1"/>
          <p:nvPr/>
        </p:nvSpPr>
        <p:spPr>
          <a:xfrm>
            <a:off x="5332123" y="3726710"/>
            <a:ext cx="23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In digital, maximize reach w/ Tiktok challenge videos + fake job ads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i="1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Digital &amp; PR: 150K$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DED376-3EBC-9679-548C-79F18D06B114}"/>
              </a:ext>
            </a:extLst>
          </p:cNvPr>
          <p:cNvSpPr txBox="1"/>
          <p:nvPr/>
        </p:nvSpPr>
        <p:spPr>
          <a:xfrm>
            <a:off x="7999791" y="1930116"/>
            <a:ext cx="27882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Create a fund w/ 10% dad duty product range sales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i="1" kern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Fund: 160K $ (3-months sales)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2939EC-0E48-7DD3-9071-597467980435}"/>
              </a:ext>
            </a:extLst>
          </p:cNvPr>
          <p:cNvSpPr txBox="1"/>
          <p:nvPr/>
        </p:nvSpPr>
        <p:spPr>
          <a:xfrm>
            <a:off x="9368140" y="3761116"/>
            <a:ext cx="280293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 dirty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As a real impact; educate society w/ “smart option: daycare” seminars &amp; provide financial support for parents who want to send their children to daycare via NGOs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i="1" kern="0" dirty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Seminars: 10K $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i="1" kern="0" dirty="0">
                <a:solidFill>
                  <a:srgbClr val="000000"/>
                </a:solidFill>
                <a:latin typeface="Aptos Light" panose="020B0004020202020204" pitchFamily="34" charset="0"/>
                <a:cs typeface="Arial" panose="020B0604020202020204" pitchFamily="34" charset="0"/>
                <a:sym typeface="Arial"/>
              </a:rPr>
              <a:t>Financial support: 150K $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600" kern="0" dirty="0">
              <a:solidFill>
                <a:srgbClr val="000000"/>
              </a:solidFill>
              <a:latin typeface="Aptos Light" panose="020B00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Subtitle 4">
            <a:extLst>
              <a:ext uri="{FF2B5EF4-FFF2-40B4-BE49-F238E27FC236}">
                <a16:creationId xmlns:a16="http://schemas.microsoft.com/office/drawing/2014/main" id="{D79ADFC3-15AA-4FF9-785D-F46CD496D0D7}"/>
              </a:ext>
            </a:extLst>
          </p:cNvPr>
          <p:cNvSpPr txBox="1">
            <a:spLocks/>
          </p:cNvSpPr>
          <p:nvPr/>
        </p:nvSpPr>
        <p:spPr>
          <a:xfrm>
            <a:off x="154379" y="147551"/>
            <a:ext cx="11827823" cy="470119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#DontBeASugarDaddy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D33F1E1-351B-84E6-3BAB-87A845CAE537}"/>
              </a:ext>
            </a:extLst>
          </p:cNvPr>
          <p:cNvSpPr txBox="1">
            <a:spLocks/>
          </p:cNvSpPr>
          <p:nvPr/>
        </p:nvSpPr>
        <p:spPr>
          <a:xfrm>
            <a:off x="7999791" y="342387"/>
            <a:ext cx="4094642" cy="59977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  <a:cs typeface="Roboto Condensed ExtraBold" panose="02000000000000000000" pitchFamily="2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1.5M $ marketing campaign budget</a:t>
            </a:r>
          </a:p>
          <a:p>
            <a:pPr marL="0" marR="0" lvl="0" indent="0" algn="r" defTabSz="914377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45M impression in total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60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C1CDE71-D386-4324-78D9-E1C805EF8B0B}"/>
              </a:ext>
            </a:extLst>
          </p:cNvPr>
          <p:cNvSpPr txBox="1">
            <a:spLocks/>
          </p:cNvSpPr>
          <p:nvPr/>
        </p:nvSpPr>
        <p:spPr>
          <a:xfrm>
            <a:off x="6478979" y="6622912"/>
            <a:ext cx="6464135" cy="302606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Source: https://www.kariyer.net/ik-blog/calismak-ya-da-calismamak-bebek-dogduktan-sonra-yasanan-kaos/?utm_source=chatgpt.com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35D8C6-BAB6-7F45-46F8-3688D8BCDE27}"/>
              </a:ext>
            </a:extLst>
          </p:cNvPr>
          <p:cNvSpPr txBox="1"/>
          <p:nvPr/>
        </p:nvSpPr>
        <p:spPr>
          <a:xfrm>
            <a:off x="9089571" y="2663783"/>
            <a:ext cx="29480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</a:rPr>
              <a:t>4/10 women 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leave their jobs after marriage and childbirth*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7E34B-B777-2A06-C16A-A25C31755CBE}"/>
              </a:ext>
            </a:extLst>
          </p:cNvPr>
          <p:cNvSpPr txBox="1"/>
          <p:nvPr/>
        </p:nvSpPr>
        <p:spPr>
          <a:xfrm>
            <a:off x="361609" y="1940508"/>
            <a:ext cx="29476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ptos" panose="020B0004020202020204" pitchFamily="34" charset="0"/>
              </a:rPr>
              <a:t>In Turkey, </a:t>
            </a:r>
            <a:r>
              <a:rPr lang="en-US" sz="28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</a:rPr>
              <a:t>43%</a:t>
            </a:r>
            <a:r>
              <a:rPr lang="en-US" sz="2000" dirty="0">
                <a:latin typeface="Aptos" panose="020B0004020202020204" pitchFamily="34" charset="0"/>
              </a:rPr>
              <a:t> still believe a woman’s primary role is to be a </a:t>
            </a:r>
            <a:r>
              <a:rPr lang="en-US" sz="2000" b="1" dirty="0">
                <a:latin typeface="Aptos" panose="020B0004020202020204" pitchFamily="34" charset="0"/>
              </a:rPr>
              <a:t>‘good mother and wife’</a:t>
            </a:r>
            <a:endParaRPr lang="en-US" sz="1400" b="1" dirty="0">
              <a:latin typeface="Aptos" panose="020B0004020202020204" pitchFamily="34" charset="0"/>
            </a:endParaRPr>
          </a:p>
        </p:txBody>
      </p:sp>
      <p:pic>
        <p:nvPicPr>
          <p:cNvPr id="11" name="Picture 10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BE04311F-A7B8-BFCE-0F49-29069271F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351" y="5907569"/>
            <a:ext cx="1577270" cy="819047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9B437190-9C16-6D33-7CBE-11DEA9A64227}"/>
              </a:ext>
            </a:extLst>
          </p:cNvPr>
          <p:cNvSpPr txBox="1">
            <a:spLocks/>
          </p:cNvSpPr>
          <p:nvPr/>
        </p:nvSpPr>
        <p:spPr>
          <a:xfrm>
            <a:off x="133009" y="545844"/>
            <a:ext cx="11827824" cy="7898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b="1" spc="0" dirty="0">
                <a:latin typeface="Aptos" panose="020B0004020202020204" pitchFamily="34" charset="0"/>
                <a:cs typeface="Times New Roman" panose="02020603050405020304" pitchFamily="18" charset="0"/>
              </a:rPr>
              <a:t>Background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600" b="1" spc="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5B912AA-9482-A489-BFDE-AFEE8F26312A}"/>
              </a:ext>
            </a:extLst>
          </p:cNvPr>
          <p:cNvSpPr/>
          <p:nvPr/>
        </p:nvSpPr>
        <p:spPr>
          <a:xfrm>
            <a:off x="3561857" y="1964049"/>
            <a:ext cx="5226651" cy="4114800"/>
          </a:xfrm>
          <a:custGeom>
            <a:avLst/>
            <a:gdLst/>
            <a:ahLst/>
            <a:cxnLst/>
            <a:rect l="l" t="t" r="r" b="b"/>
            <a:pathLst>
              <a:path w="5226651" h="4114800">
                <a:moveTo>
                  <a:pt x="0" y="0"/>
                </a:moveTo>
                <a:lnTo>
                  <a:pt x="5226651" y="0"/>
                </a:lnTo>
                <a:lnTo>
                  <a:pt x="5226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2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986BB-4650-ED72-3578-BA7A910CE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697C6D5-90FA-22C0-B14B-234696A3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4" r="12647" b="1802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1D79F2B4-43AC-C791-4D63-EEF40650508A}"/>
              </a:ext>
            </a:extLst>
          </p:cNvPr>
          <p:cNvSpPr txBox="1">
            <a:spLocks/>
          </p:cNvSpPr>
          <p:nvPr/>
        </p:nvSpPr>
        <p:spPr>
          <a:xfrm>
            <a:off x="133009" y="545844"/>
            <a:ext cx="11827824" cy="7898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b="1" spc="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Problem in a Nutshell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600" b="1" spc="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D022C558-D52B-BFE2-4DFD-E78A22E8058F}"/>
              </a:ext>
            </a:extLst>
          </p:cNvPr>
          <p:cNvSpPr/>
          <p:nvPr/>
        </p:nvSpPr>
        <p:spPr>
          <a:xfrm>
            <a:off x="132673" y="5232605"/>
            <a:ext cx="2054284" cy="83075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SOCIETY’S NORMS</a:t>
            </a:r>
            <a:endParaRPr lang="tr-TR" sz="2400" b="1" dirty="0">
              <a:solidFill>
                <a:schemeClr val="bg1"/>
              </a:solidFill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B3A8AB52-BEE9-C620-FA2A-40B1842DDD72}"/>
              </a:ext>
            </a:extLst>
          </p:cNvPr>
          <p:cNvSpPr/>
          <p:nvPr/>
        </p:nvSpPr>
        <p:spPr>
          <a:xfrm>
            <a:off x="2739217" y="5224705"/>
            <a:ext cx="2145032" cy="83075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ECONOMIC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CONDITIONS</a:t>
            </a:r>
            <a:endParaRPr lang="tr-TR" sz="2400" b="1" dirty="0">
              <a:solidFill>
                <a:schemeClr val="bg1"/>
              </a:solidFill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FA08BE67-524A-F4F3-5746-C9C7A7508DEF}"/>
              </a:ext>
            </a:extLst>
          </p:cNvPr>
          <p:cNvSpPr/>
          <p:nvPr/>
        </p:nvSpPr>
        <p:spPr>
          <a:xfrm>
            <a:off x="5621435" y="5224704"/>
            <a:ext cx="1778349" cy="83075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CHILDREN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HOME</a:t>
            </a:r>
            <a:endParaRPr lang="tr-TR" sz="2400" b="1" dirty="0">
              <a:solidFill>
                <a:schemeClr val="bg1"/>
              </a:solidFill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5F0879DE-F25F-EBE9-023F-3A228A8898F9}"/>
              </a:ext>
            </a:extLst>
          </p:cNvPr>
          <p:cNvSpPr/>
          <p:nvPr/>
        </p:nvSpPr>
        <p:spPr>
          <a:xfrm>
            <a:off x="8045844" y="5232605"/>
            <a:ext cx="1778350" cy="83075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WOMEN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HOME </a:t>
            </a:r>
            <a:endParaRPr lang="tr-TR" sz="2400" b="1" dirty="0">
              <a:solidFill>
                <a:schemeClr val="bg1"/>
              </a:solidFill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Equal 13">
            <a:extLst>
              <a:ext uri="{FF2B5EF4-FFF2-40B4-BE49-F238E27FC236}">
                <a16:creationId xmlns:a16="http://schemas.microsoft.com/office/drawing/2014/main" id="{A6ADE6E5-3674-DC18-DB77-E96907DAE8B2}"/>
              </a:ext>
            </a:extLst>
          </p:cNvPr>
          <p:cNvSpPr/>
          <p:nvPr/>
        </p:nvSpPr>
        <p:spPr>
          <a:xfrm>
            <a:off x="4936961" y="5358654"/>
            <a:ext cx="596665" cy="491404"/>
          </a:xfrm>
          <a:prstGeom prst="mathEqua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14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8" name="Plus 1">
            <a:extLst>
              <a:ext uri="{FF2B5EF4-FFF2-40B4-BE49-F238E27FC236}">
                <a16:creationId xmlns:a16="http://schemas.microsoft.com/office/drawing/2014/main" id="{E5B044F7-132D-3959-DE8F-B963E5C78A0B}"/>
              </a:ext>
            </a:extLst>
          </p:cNvPr>
          <p:cNvSpPr/>
          <p:nvPr/>
        </p:nvSpPr>
        <p:spPr>
          <a:xfrm>
            <a:off x="7465098" y="5367538"/>
            <a:ext cx="528034" cy="581505"/>
          </a:xfrm>
          <a:prstGeom prst="mathPlu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14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9" name="Plus 1">
            <a:extLst>
              <a:ext uri="{FF2B5EF4-FFF2-40B4-BE49-F238E27FC236}">
                <a16:creationId xmlns:a16="http://schemas.microsoft.com/office/drawing/2014/main" id="{FB5C03BD-969C-7A59-B80D-EF7F8449BD61}"/>
              </a:ext>
            </a:extLst>
          </p:cNvPr>
          <p:cNvSpPr/>
          <p:nvPr/>
        </p:nvSpPr>
        <p:spPr>
          <a:xfrm>
            <a:off x="2200433" y="5313605"/>
            <a:ext cx="528034" cy="581505"/>
          </a:xfrm>
          <a:prstGeom prst="mathPlu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14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66137190-FD6E-A49D-6736-16D0D999DDD3}"/>
              </a:ext>
            </a:extLst>
          </p:cNvPr>
          <p:cNvSpPr/>
          <p:nvPr/>
        </p:nvSpPr>
        <p:spPr>
          <a:xfrm>
            <a:off x="10363198" y="5224704"/>
            <a:ext cx="1675635" cy="83075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WORK</a:t>
            </a:r>
            <a:endParaRPr lang="tr-TR" sz="2400" b="1" dirty="0">
              <a:solidFill>
                <a:schemeClr val="bg1"/>
              </a:solidFill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lus 1">
            <a:extLst>
              <a:ext uri="{FF2B5EF4-FFF2-40B4-BE49-F238E27FC236}">
                <a16:creationId xmlns:a16="http://schemas.microsoft.com/office/drawing/2014/main" id="{77C21A89-BCDF-A40F-279F-FFE3ABBC919A}"/>
              </a:ext>
            </a:extLst>
          </p:cNvPr>
          <p:cNvSpPr/>
          <p:nvPr/>
        </p:nvSpPr>
        <p:spPr>
          <a:xfrm>
            <a:off x="9835164" y="5371100"/>
            <a:ext cx="528034" cy="581505"/>
          </a:xfrm>
          <a:prstGeom prst="mathPlu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14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A090C3-D97D-09E5-AEBB-4BA94B116A47}"/>
              </a:ext>
            </a:extLst>
          </p:cNvPr>
          <p:cNvSpPr/>
          <p:nvPr/>
        </p:nvSpPr>
        <p:spPr>
          <a:xfrm>
            <a:off x="11326471" y="5170510"/>
            <a:ext cx="1034473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$</a:t>
            </a:r>
          </a:p>
        </p:txBody>
      </p:sp>
      <p:pic>
        <p:nvPicPr>
          <p:cNvPr id="27" name="Graphic 26" descr="Care with solid fill">
            <a:extLst>
              <a:ext uri="{FF2B5EF4-FFF2-40B4-BE49-F238E27FC236}">
                <a16:creationId xmlns:a16="http://schemas.microsoft.com/office/drawing/2014/main" id="{D8D67F11-741D-3814-37CD-96F0BA13C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9925" y="5822940"/>
            <a:ext cx="674460" cy="6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84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835059-F74C-F23D-5920-A214941B3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20DE9DB4-8760-AF56-E25F-8E3C74697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351" y="5907569"/>
            <a:ext cx="1577270" cy="819047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F4113DC6-0B6E-AF1A-58DB-F0DD73C78304}"/>
              </a:ext>
            </a:extLst>
          </p:cNvPr>
          <p:cNvSpPr txBox="1">
            <a:spLocks/>
          </p:cNvSpPr>
          <p:nvPr/>
        </p:nvSpPr>
        <p:spPr>
          <a:xfrm>
            <a:off x="133009" y="545844"/>
            <a:ext cx="11827824" cy="7898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b="1" spc="0" dirty="0">
                <a:latin typeface="Aptos" panose="020B0004020202020204" pitchFamily="34" charset="0"/>
              </a:rPr>
              <a:t>Target Audience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600" b="1" spc="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FD5486-9F67-5015-2417-FF1EB5B4F58F}"/>
              </a:ext>
            </a:extLst>
          </p:cNvPr>
          <p:cNvSpPr/>
          <p:nvPr/>
        </p:nvSpPr>
        <p:spPr>
          <a:xfrm>
            <a:off x="664029" y="4442845"/>
            <a:ext cx="3624942" cy="1881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Women aged 25-40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Mothers that had to quit workforce due to lack of shared parental duties at home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A644F-DF95-A750-DFF7-DC11C8D6D09A}"/>
              </a:ext>
            </a:extLst>
          </p:cNvPr>
          <p:cNvSpPr/>
          <p:nvPr/>
        </p:nvSpPr>
        <p:spPr>
          <a:xfrm>
            <a:off x="7497581" y="4442845"/>
            <a:ext cx="3706493" cy="1381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i="1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Men aged 25-40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Fathers who are financially supporting their families but have limited involvement in childcare or household chores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20E6D-A5E3-B9B2-B843-B96AEFD15DD8}"/>
              </a:ext>
            </a:extLst>
          </p:cNvPr>
          <p:cNvSpPr/>
          <p:nvPr/>
        </p:nvSpPr>
        <p:spPr>
          <a:xfrm>
            <a:off x="2783343" y="1140495"/>
            <a:ext cx="6527156" cy="529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Easier To Persuade</a:t>
            </a:r>
          </a:p>
        </p:txBody>
      </p:sp>
      <p:pic>
        <p:nvPicPr>
          <p:cNvPr id="13" name="Picture 12" descr="Woman and a child">
            <a:extLst>
              <a:ext uri="{FF2B5EF4-FFF2-40B4-BE49-F238E27FC236}">
                <a16:creationId xmlns:a16="http://schemas.microsoft.com/office/drawing/2014/main" id="{092DB6D9-F600-D516-9C01-96831868D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6"/>
          <a:stretch/>
        </p:blipFill>
        <p:spPr>
          <a:xfrm>
            <a:off x="1538324" y="2268386"/>
            <a:ext cx="2150648" cy="2104653"/>
          </a:xfrm>
          <a:prstGeom prst="flowChartConnector">
            <a:avLst/>
          </a:prstGeom>
        </p:spPr>
      </p:pic>
      <p:pic>
        <p:nvPicPr>
          <p:cNvPr id="17" name="Picture 16" descr="Man at a park">
            <a:extLst>
              <a:ext uri="{FF2B5EF4-FFF2-40B4-BE49-F238E27FC236}">
                <a16:creationId xmlns:a16="http://schemas.microsoft.com/office/drawing/2014/main" id="{73E7B033-8334-E1A8-2428-99FB1BCC2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4" r="18198"/>
          <a:stretch/>
        </p:blipFill>
        <p:spPr>
          <a:xfrm>
            <a:off x="8152906" y="1778001"/>
            <a:ext cx="2395844" cy="262494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939182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A1FF-D8B0-3AC7-6DA2-299021FC4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26F362-6357-7AA6-DB4C-16C4D76C8182}"/>
              </a:ext>
            </a:extLst>
          </p:cNvPr>
          <p:cNvSpPr/>
          <p:nvPr/>
        </p:nvSpPr>
        <p:spPr>
          <a:xfrm>
            <a:off x="5878286" y="0"/>
            <a:ext cx="6313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5A8FF3-3A3C-4F1C-FDE8-32796A57BE16}"/>
              </a:ext>
            </a:extLst>
          </p:cNvPr>
          <p:cNvSpPr txBox="1"/>
          <p:nvPr/>
        </p:nvSpPr>
        <p:spPr>
          <a:xfrm>
            <a:off x="633510" y="2324098"/>
            <a:ext cx="5148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SUGAR DADDY: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wealthy older man who provides financial support to a younger person, typically in exchange for companionship.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22BA0-21D8-0729-C88D-98C3FC18E61C}"/>
              </a:ext>
            </a:extLst>
          </p:cNvPr>
          <p:cNvSpPr txBox="1"/>
          <p:nvPr/>
        </p:nvSpPr>
        <p:spPr>
          <a:xfrm>
            <a:off x="6553201" y="2292264"/>
            <a:ext cx="4875980" cy="19389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“SUGAR DADDY”: n.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father who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i)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financially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his family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ii)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avoids childcare and household responsibilities, not actively participating in raising his children.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50548DE1-5148-87B5-5473-1CADF417B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351" y="5907569"/>
            <a:ext cx="1577270" cy="819047"/>
          </a:xfrm>
          <a:prstGeom prst="rect">
            <a:avLst/>
          </a:prstGeom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61EB48B6-6AA2-A671-4CEC-AE3609A0D76C}"/>
              </a:ext>
            </a:extLst>
          </p:cNvPr>
          <p:cNvSpPr txBox="1">
            <a:spLocks/>
          </p:cNvSpPr>
          <p:nvPr/>
        </p:nvSpPr>
        <p:spPr>
          <a:xfrm>
            <a:off x="133009" y="545844"/>
            <a:ext cx="11827824" cy="7898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b="1" spc="0" dirty="0">
                <a:latin typeface="Aptos" panose="020B0004020202020204" pitchFamily="34" charset="0"/>
              </a:rPr>
              <a:t>Insight&amp; Creative Idea:</a:t>
            </a:r>
          </a:p>
          <a:p>
            <a:pPr>
              <a:lnSpc>
                <a:spcPts val="35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#DontBeASugarDaddy</a:t>
            </a:r>
          </a:p>
          <a:p>
            <a:pPr>
              <a:lnSpc>
                <a:spcPts val="3500"/>
              </a:lnSpc>
            </a:pPr>
            <a:r>
              <a:rPr lang="en-US" sz="3600" b="1" spc="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DE433E-85F9-EFB7-2518-0E3E9C8758E8}"/>
              </a:ext>
            </a:extLst>
          </p:cNvPr>
          <p:cNvSpPr txBox="1"/>
          <p:nvPr/>
        </p:nvSpPr>
        <p:spPr>
          <a:xfrm>
            <a:off x="0" y="4576316"/>
            <a:ext cx="12192000" cy="14773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If you only contribute financially, you’re not a father. You’re a Sugar Daddy.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If you only do the fun parts of parenting, you’re not a father, you are a “</a:t>
            </a:r>
            <a:r>
              <a:rPr lang="en-US" i="1" dirty="0">
                <a:solidFill>
                  <a:schemeClr val="bg1"/>
                </a:solidFill>
              </a:rPr>
              <a:t>Sugar Daddy</a:t>
            </a:r>
            <a:r>
              <a:rPr lang="en-US" dirty="0">
                <a:solidFill>
                  <a:schemeClr val="bg1"/>
                </a:solidFill>
              </a:rPr>
              <a:t>”.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So, </a:t>
            </a:r>
            <a:r>
              <a:rPr lang="en-US" i="1" dirty="0">
                <a:solidFill>
                  <a:schemeClr val="bg1"/>
                </a:solidFill>
              </a:rPr>
              <a:t>#DontBeASugarDaddy!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1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A3FF6-C7C1-6590-DCF3-BFD22F535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44E54D10-C797-4555-F2B3-F01E2B484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721" y="6038953"/>
            <a:ext cx="1577270" cy="8190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0FEA0A-0EBF-B0BF-2E8A-04AEF1165766}"/>
              </a:ext>
            </a:extLst>
          </p:cNvPr>
          <p:cNvSpPr/>
          <p:nvPr/>
        </p:nvSpPr>
        <p:spPr>
          <a:xfrm>
            <a:off x="143896" y="1175657"/>
            <a:ext cx="3607714" cy="4920343"/>
          </a:xfrm>
          <a:prstGeom prst="rect">
            <a:avLst/>
          </a:prstGeom>
          <a:solidFill>
            <a:srgbClr val="EDF7FF"/>
          </a:solidFill>
          <a:ln>
            <a:solidFill>
              <a:srgbClr val="EDF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CREATE AWARENESS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8C6F41-E099-10E9-A4F4-5C7D40FB3D86}"/>
              </a:ext>
            </a:extLst>
          </p:cNvPr>
          <p:cNvSpPr/>
          <p:nvPr/>
        </p:nvSpPr>
        <p:spPr>
          <a:xfrm>
            <a:off x="3847268" y="1175657"/>
            <a:ext cx="4561451" cy="4920343"/>
          </a:xfrm>
          <a:prstGeom prst="rect">
            <a:avLst/>
          </a:prstGeom>
          <a:solidFill>
            <a:srgbClr val="C8E8FF"/>
          </a:solidFill>
          <a:ln>
            <a:solidFill>
              <a:srgbClr val="C8E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MAXIMIZE REACH w/ SHAREABLE CONTENTS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83D383-A217-3A55-8619-146C2E3295B7}"/>
              </a:ext>
            </a:extLst>
          </p:cNvPr>
          <p:cNvSpPr/>
          <p:nvPr/>
        </p:nvSpPr>
        <p:spPr>
          <a:xfrm>
            <a:off x="8471724" y="1175657"/>
            <a:ext cx="3583304" cy="4920343"/>
          </a:xfrm>
          <a:prstGeom prst="rect">
            <a:avLst/>
          </a:prstGeom>
          <a:solidFill>
            <a:srgbClr val="0D65C1"/>
          </a:solidFill>
          <a:ln>
            <a:solidFill>
              <a:srgbClr val="0D65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CREATE 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REAL IMPACT</a:t>
            </a:r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28B1E243-BDD6-0B2B-4247-3F6809951BF7}"/>
              </a:ext>
            </a:extLst>
          </p:cNvPr>
          <p:cNvSpPr txBox="1">
            <a:spLocks/>
          </p:cNvSpPr>
          <p:nvPr/>
        </p:nvSpPr>
        <p:spPr>
          <a:xfrm>
            <a:off x="133009" y="545844"/>
            <a:ext cx="11827824" cy="7898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b="1" spc="0">
                <a:latin typeface="Aptos" panose="020B0004020202020204" pitchFamily="34" charset="0"/>
              </a:rPr>
              <a:t>Campaign Strategy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3B9F24A7-C1AD-3B31-E49B-A7F1D5937D89}"/>
              </a:ext>
            </a:extLst>
          </p:cNvPr>
          <p:cNvSpPr txBox="1">
            <a:spLocks/>
          </p:cNvSpPr>
          <p:nvPr/>
        </p:nvSpPr>
        <p:spPr>
          <a:xfrm>
            <a:off x="154379" y="147551"/>
            <a:ext cx="11827823" cy="470119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#DontBeASugarDaddy</a:t>
            </a:r>
          </a:p>
        </p:txBody>
      </p:sp>
    </p:spTree>
    <p:extLst>
      <p:ext uri="{BB962C8B-B14F-4D97-AF65-F5344CB8AC3E}">
        <p14:creationId xmlns:p14="http://schemas.microsoft.com/office/powerpoint/2010/main" val="265774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8">
            <a:extLst>
              <a:ext uri="{FF2B5EF4-FFF2-40B4-BE49-F238E27FC236}">
                <a16:creationId xmlns:a16="http://schemas.microsoft.com/office/drawing/2014/main" id="{7182DDE6-7240-D84F-A0C0-46B9C2279AB0}"/>
              </a:ext>
            </a:extLst>
          </p:cNvPr>
          <p:cNvSpPr txBox="1">
            <a:spLocks/>
          </p:cNvSpPr>
          <p:nvPr/>
        </p:nvSpPr>
        <p:spPr>
          <a:xfrm>
            <a:off x="154379" y="465033"/>
            <a:ext cx="11827824" cy="4701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b="1" spc="0">
                <a:latin typeface="Aptos" panose="020B0004020202020204" pitchFamily="34" charset="0"/>
              </a:rPr>
              <a:t>Big Idea &amp;</a:t>
            </a:r>
          </a:p>
          <a:p>
            <a:pPr>
              <a:lnSpc>
                <a:spcPts val="3500"/>
              </a:lnSpc>
            </a:pPr>
            <a:r>
              <a:rPr lang="en-US" sz="3600" b="1" spc="0">
                <a:latin typeface="Aptos" panose="020B0004020202020204" pitchFamily="34" charset="0"/>
              </a:rPr>
              <a:t>Hero Film</a:t>
            </a: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CD755972-969A-D716-AFDC-1452E722AE32}"/>
              </a:ext>
            </a:extLst>
          </p:cNvPr>
          <p:cNvSpPr txBox="1">
            <a:spLocks/>
          </p:cNvSpPr>
          <p:nvPr/>
        </p:nvSpPr>
        <p:spPr>
          <a:xfrm>
            <a:off x="154379" y="147551"/>
            <a:ext cx="11827823" cy="470119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#DontBeASugarDaddy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4CC1BD-BCDB-6F6B-FB43-838C4C012B15}"/>
              </a:ext>
            </a:extLst>
          </p:cNvPr>
          <p:cNvGrpSpPr/>
          <p:nvPr/>
        </p:nvGrpSpPr>
        <p:grpSpPr>
          <a:xfrm>
            <a:off x="2630097" y="0"/>
            <a:ext cx="6931805" cy="6858000"/>
            <a:chOff x="0" y="1102215"/>
            <a:chExt cx="5578590" cy="577427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11A585B-0D11-5B89-83A5-0E10A692746C}"/>
                </a:ext>
              </a:extLst>
            </p:cNvPr>
            <p:cNvSpPr/>
            <p:nvPr/>
          </p:nvSpPr>
          <p:spPr>
            <a:xfrm>
              <a:off x="10682" y="1102215"/>
              <a:ext cx="5567908" cy="5774278"/>
            </a:xfrm>
            <a:custGeom>
              <a:avLst/>
              <a:gdLst/>
              <a:ahLst/>
              <a:cxnLst/>
              <a:rect l="l" t="t" r="r" b="b"/>
              <a:pathLst>
                <a:path w="5863082" h="5863082">
                  <a:moveTo>
                    <a:pt x="0" y="0"/>
                  </a:moveTo>
                  <a:lnTo>
                    <a:pt x="5863082" y="0"/>
                  </a:lnTo>
                  <a:lnTo>
                    <a:pt x="5863082" y="5863082"/>
                  </a:lnTo>
                  <a:lnTo>
                    <a:pt x="0" y="5863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461B0B-5591-94EC-A2F2-3DA2978446D5}"/>
                </a:ext>
              </a:extLst>
            </p:cNvPr>
            <p:cNvSpPr txBox="1"/>
            <p:nvPr/>
          </p:nvSpPr>
          <p:spPr>
            <a:xfrm>
              <a:off x="0" y="5499158"/>
              <a:ext cx="5567907" cy="52322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out of 10 mothers in Turkey leave their jobs after having a child – not by choice, but because they’re left alone with childcare.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Blue text on a black background&#10;&#10;AI-generated content may be incorrect.">
              <a:extLst>
                <a:ext uri="{FF2B5EF4-FFF2-40B4-BE49-F238E27FC236}">
                  <a16:creationId xmlns:a16="http://schemas.microsoft.com/office/drawing/2014/main" id="{0B36FDC5-D204-AE0E-67B7-5ECE2BF5E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9" y="6038953"/>
              <a:ext cx="1577270" cy="8190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87215B-4811-EF7E-0F7B-3B1F1EE32F59}"/>
                </a:ext>
              </a:extLst>
            </p:cNvPr>
            <p:cNvSpPr txBox="1"/>
            <p:nvPr/>
          </p:nvSpPr>
          <p:spPr>
            <a:xfrm>
              <a:off x="10682" y="1123284"/>
              <a:ext cx="5567908" cy="13216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Real dads don’t just pay the bills and spend short cherish moments with their children. </a:t>
              </a:r>
            </a:p>
            <a:p>
              <a:pPr algn="ctr"/>
              <a:r>
                <a:rPr kumimoji="0" lang="en-US" sz="2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They raise the kids.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#DontBeASugarDaddy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453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5A690D-63CC-F0EE-2E85-59B64A35B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B5F7EE1A-6A24-79C6-CE9C-3FB82F07E5FE}"/>
              </a:ext>
            </a:extLst>
          </p:cNvPr>
          <p:cNvGrpSpPr/>
          <p:nvPr/>
        </p:nvGrpSpPr>
        <p:grpSpPr>
          <a:xfrm>
            <a:off x="4985924" y="2126518"/>
            <a:ext cx="2164733" cy="1783860"/>
            <a:chOff x="4268121" y="2747354"/>
            <a:chExt cx="2079673" cy="1757395"/>
          </a:xfrm>
        </p:grpSpPr>
        <p:grpSp>
          <p:nvGrpSpPr>
            <p:cNvPr id="18" name="Group 23">
              <a:extLst>
                <a:ext uri="{FF2B5EF4-FFF2-40B4-BE49-F238E27FC236}">
                  <a16:creationId xmlns:a16="http://schemas.microsoft.com/office/drawing/2014/main" id="{DA2EA3AE-117A-534A-AF6D-16AA613EC19F}"/>
                </a:ext>
              </a:extLst>
            </p:cNvPr>
            <p:cNvGrpSpPr/>
            <p:nvPr/>
          </p:nvGrpSpPr>
          <p:grpSpPr>
            <a:xfrm>
              <a:off x="4374429" y="2747354"/>
              <a:ext cx="1885055" cy="1757395"/>
              <a:chOff x="0" y="0"/>
              <a:chExt cx="4926574" cy="5486400"/>
            </a:xfrm>
          </p:grpSpPr>
          <p:sp>
            <p:nvSpPr>
              <p:cNvPr id="19" name="Freeform 24">
                <a:extLst>
                  <a:ext uri="{FF2B5EF4-FFF2-40B4-BE49-F238E27FC236}">
                    <a16:creationId xmlns:a16="http://schemas.microsoft.com/office/drawing/2014/main" id="{9C7F4D33-7AAA-CAA9-A72B-079CB49184B3}"/>
                  </a:ext>
                </a:extLst>
              </p:cNvPr>
              <p:cNvSpPr/>
              <p:nvPr/>
            </p:nvSpPr>
            <p:spPr>
              <a:xfrm>
                <a:off x="0" y="0"/>
                <a:ext cx="4926574" cy="5486400"/>
              </a:xfrm>
              <a:custGeom>
                <a:avLst/>
                <a:gdLst/>
                <a:ahLst/>
                <a:cxnLst/>
                <a:rect l="l" t="t" r="r" b="b"/>
                <a:pathLst>
                  <a:path w="4926574" h="5486400">
                    <a:moveTo>
                      <a:pt x="0" y="0"/>
                    </a:moveTo>
                    <a:lnTo>
                      <a:pt x="4926574" y="0"/>
                    </a:lnTo>
                    <a:lnTo>
                      <a:pt x="4926574" y="5486400"/>
                    </a:lnTo>
                    <a:lnTo>
                      <a:pt x="0" y="54864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" r="-1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94854A1-5F86-25AF-94F2-DF7A9462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8121" y="2840425"/>
              <a:ext cx="2079673" cy="1508005"/>
            </a:xfrm>
            <a:prstGeom prst="rect">
              <a:avLst/>
            </a:prstGeom>
          </p:spPr>
        </p:pic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F458C779-6EB4-0653-8717-CD218803AE52}"/>
              </a:ext>
            </a:extLst>
          </p:cNvPr>
          <p:cNvSpPr txBox="1">
            <a:spLocks/>
          </p:cNvSpPr>
          <p:nvPr/>
        </p:nvSpPr>
        <p:spPr>
          <a:xfrm>
            <a:off x="11384" y="6281635"/>
            <a:ext cx="4021049" cy="599771"/>
          </a:xfrm>
          <a:prstGeom prst="rect">
            <a:avLst/>
          </a:prstGeom>
          <a:solidFill>
            <a:srgbClr val="C8E8FF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  <a:cs typeface="Roboto Condensed ExtraBold" panose="02000000000000000000" pitchFamily="2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0E4CFC-407A-BCAA-C524-FDA7150B8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66422"/>
            <a:ext cx="5521583" cy="123111"/>
          </a:xfrm>
        </p:spPr>
        <p:txBody>
          <a:bodyPr/>
          <a:lstStyle/>
          <a:p>
            <a:r>
              <a:rPr lang="en-GB"/>
              <a:t>Presentation footer if required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A8C994-DCB5-5054-89E2-940A77CD8FA3}"/>
              </a:ext>
            </a:extLst>
          </p:cNvPr>
          <p:cNvSpPr/>
          <p:nvPr/>
        </p:nvSpPr>
        <p:spPr>
          <a:xfrm>
            <a:off x="4028638" y="6284061"/>
            <a:ext cx="4136393" cy="597345"/>
          </a:xfrm>
          <a:prstGeom prst="rect">
            <a:avLst/>
          </a:prstGeom>
          <a:solidFill>
            <a:srgbClr val="FFC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B0408B-7B10-7686-167F-0E606444783F}"/>
              </a:ext>
            </a:extLst>
          </p:cNvPr>
          <p:cNvCxnSpPr>
            <a:cxnSpLocks/>
          </p:cNvCxnSpPr>
          <p:nvPr/>
        </p:nvCxnSpPr>
        <p:spPr>
          <a:xfrm>
            <a:off x="4026970" y="965947"/>
            <a:ext cx="0" cy="52800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23CF415-77F4-828A-BE59-D8152D45AEFF}"/>
              </a:ext>
            </a:extLst>
          </p:cNvPr>
          <p:cNvCxnSpPr>
            <a:cxnSpLocks/>
          </p:cNvCxnSpPr>
          <p:nvPr/>
        </p:nvCxnSpPr>
        <p:spPr>
          <a:xfrm>
            <a:off x="8157010" y="965947"/>
            <a:ext cx="0" cy="52800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CB159B9F-E9FE-6387-F07F-56324A194E02}"/>
              </a:ext>
            </a:extLst>
          </p:cNvPr>
          <p:cNvSpPr txBox="1">
            <a:spLocks/>
          </p:cNvSpPr>
          <p:nvPr/>
        </p:nvSpPr>
        <p:spPr>
          <a:xfrm>
            <a:off x="408880" y="1335784"/>
            <a:ext cx="3247830" cy="59977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  <a:cs typeface="Roboto Condensed ExtraBold" panose="02000000000000000000" pitchFamily="2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Johnson’s Baby “Dad Duty” Exclusive Range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D8B3D2D-B4E4-9F6B-4FB6-B62635EFE5FA}"/>
              </a:ext>
            </a:extLst>
          </p:cNvPr>
          <p:cNvCxnSpPr>
            <a:cxnSpLocks/>
          </p:cNvCxnSpPr>
          <p:nvPr/>
        </p:nvCxnSpPr>
        <p:spPr>
          <a:xfrm>
            <a:off x="-4010" y="1908186"/>
            <a:ext cx="1219200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itle 1">
            <a:extLst>
              <a:ext uri="{FF2B5EF4-FFF2-40B4-BE49-F238E27FC236}">
                <a16:creationId xmlns:a16="http://schemas.microsoft.com/office/drawing/2014/main" id="{E874C769-17FC-6450-E9FC-EE489BDDC478}"/>
              </a:ext>
            </a:extLst>
          </p:cNvPr>
          <p:cNvSpPr txBox="1">
            <a:spLocks/>
          </p:cNvSpPr>
          <p:nvPr/>
        </p:nvSpPr>
        <p:spPr>
          <a:xfrm>
            <a:off x="8166868" y="6284060"/>
            <a:ext cx="4021049" cy="597346"/>
          </a:xfrm>
          <a:prstGeom prst="rect">
            <a:avLst/>
          </a:prstGeom>
          <a:solidFill>
            <a:srgbClr val="F18DB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  <a:cs typeface="Roboto Condensed ExtraBold" panose="02000000000000000000" pitchFamily="2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CCED9F3-0FBA-E7DC-5734-1EFC2AC5C797}"/>
              </a:ext>
            </a:extLst>
          </p:cNvPr>
          <p:cNvSpPr txBox="1"/>
          <p:nvPr/>
        </p:nvSpPr>
        <p:spPr>
          <a:xfrm>
            <a:off x="4224439" y="6340931"/>
            <a:ext cx="3817707" cy="476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Would You Hire Her?</a:t>
            </a: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Creating fake job ads on career sites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Roboto Condensed Medium" panose="02000000000000000000" pitchFamily="2" charset="0"/>
              <a:cs typeface="Roboto Condensed Medium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A8A35-A807-3188-452C-D041EB8198BD}"/>
              </a:ext>
            </a:extLst>
          </p:cNvPr>
          <p:cNvSpPr txBox="1"/>
          <p:nvPr/>
        </p:nvSpPr>
        <p:spPr>
          <a:xfrm>
            <a:off x="217818" y="6335644"/>
            <a:ext cx="3713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</a:rPr>
              <a:t>Disruptive</a:t>
            </a:r>
            <a:r>
              <a:rPr lang="en-US" sz="1400" b="1" dirty="0">
                <a:latin typeface="Aptos" panose="020B0004020202020204" pitchFamily="34" charset="0"/>
              </a:rPr>
              <a:t> Exclusive Range </a:t>
            </a:r>
            <a:r>
              <a:rPr lang="en-US" sz="1400" dirty="0">
                <a:latin typeface="Aptos" panose="020B0004020202020204" pitchFamily="34" charset="0"/>
              </a:rPr>
              <a:t>with sarcastic on-pack communication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F93B69-6DB1-92D7-56D0-65D5D8D2BFB0}"/>
              </a:ext>
            </a:extLst>
          </p:cNvPr>
          <p:cNvSpPr txBox="1">
            <a:spLocks/>
          </p:cNvSpPr>
          <p:nvPr/>
        </p:nvSpPr>
        <p:spPr>
          <a:xfrm>
            <a:off x="4624485" y="1339229"/>
            <a:ext cx="3247830" cy="59977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  <a:cs typeface="Roboto Condensed ExtraBold" panose="02000000000000000000" pitchFamily="2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Guerrilla Digital / PR Activation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B65D452-EE60-1025-E3FD-ECFD25442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7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2AD01FD-CE20-E990-08E6-D6B887786192}"/>
              </a:ext>
            </a:extLst>
          </p:cNvPr>
          <p:cNvSpPr txBox="1">
            <a:spLocks/>
          </p:cNvSpPr>
          <p:nvPr/>
        </p:nvSpPr>
        <p:spPr>
          <a:xfrm>
            <a:off x="0" y="5604658"/>
            <a:ext cx="3931453" cy="59977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  <a:cs typeface="Roboto Condensed ExtraBold" panose="02000000000000000000" pitchFamily="2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“Yes, You Can Bathe a Baby” Shampoo</a:t>
            </a:r>
          </a:p>
          <a:p>
            <a:pPr marL="0" marR="0" lvl="0" indent="0" algn="ctr" defTabSz="914377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“Your Turn to Soothe.” Lotion</a:t>
            </a:r>
            <a:endParaRPr kumimoji="0" lang="en-US" sz="1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3C3271-CF4C-7318-416C-EB0B50AB8A5B}"/>
              </a:ext>
            </a:extLst>
          </p:cNvPr>
          <p:cNvSpPr txBox="1">
            <a:spLocks/>
          </p:cNvSpPr>
          <p:nvPr/>
        </p:nvSpPr>
        <p:spPr>
          <a:xfrm>
            <a:off x="8606135" y="1321357"/>
            <a:ext cx="3247830" cy="59977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  <a:cs typeface="Roboto Condensed ExtraBold" panose="02000000000000000000" pitchFamily="2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Viral TikTok Challenges</a:t>
            </a:r>
          </a:p>
        </p:txBody>
      </p:sp>
      <p:grpSp>
        <p:nvGrpSpPr>
          <p:cNvPr id="6" name="Group 25">
            <a:extLst>
              <a:ext uri="{FF2B5EF4-FFF2-40B4-BE49-F238E27FC236}">
                <a16:creationId xmlns:a16="http://schemas.microsoft.com/office/drawing/2014/main" id="{4BA79FA4-4618-5519-8566-CB59142BCD2E}"/>
              </a:ext>
            </a:extLst>
          </p:cNvPr>
          <p:cNvGrpSpPr/>
          <p:nvPr/>
        </p:nvGrpSpPr>
        <p:grpSpPr>
          <a:xfrm>
            <a:off x="9203964" y="2236863"/>
            <a:ext cx="1715525" cy="3499617"/>
            <a:chOff x="0" y="0"/>
            <a:chExt cx="2535317" cy="5486400"/>
          </a:xfrm>
        </p:grpSpPr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8530EA25-AB71-DBAE-0B98-316F0F9E33E2}"/>
                </a:ext>
              </a:extLst>
            </p:cNvPr>
            <p:cNvSpPr/>
            <p:nvPr/>
          </p:nvSpPr>
          <p:spPr>
            <a:xfrm>
              <a:off x="0" y="0"/>
              <a:ext cx="2535317" cy="5486400"/>
            </a:xfrm>
            <a:custGeom>
              <a:avLst/>
              <a:gdLst/>
              <a:ahLst/>
              <a:cxnLst/>
              <a:rect l="l" t="t" r="r" b="b"/>
              <a:pathLst>
                <a:path w="2535317" h="5486400">
                  <a:moveTo>
                    <a:pt x="0" y="0"/>
                  </a:moveTo>
                  <a:lnTo>
                    <a:pt x="2535317" y="0"/>
                  </a:lnTo>
                  <a:lnTo>
                    <a:pt x="2535317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910EC00-61F4-7890-85BE-460231FDF0BD}"/>
              </a:ext>
            </a:extLst>
          </p:cNvPr>
          <p:cNvGrpSpPr/>
          <p:nvPr/>
        </p:nvGrpSpPr>
        <p:grpSpPr>
          <a:xfrm>
            <a:off x="4937807" y="3986672"/>
            <a:ext cx="2298069" cy="1969836"/>
            <a:chOff x="6111440" y="4422417"/>
            <a:chExt cx="1715530" cy="1624251"/>
          </a:xfrm>
        </p:grpSpPr>
        <p:grpSp>
          <p:nvGrpSpPr>
            <p:cNvPr id="26" name="Group 23">
              <a:extLst>
                <a:ext uri="{FF2B5EF4-FFF2-40B4-BE49-F238E27FC236}">
                  <a16:creationId xmlns:a16="http://schemas.microsoft.com/office/drawing/2014/main" id="{B3FDA28F-034A-FDC7-E57A-441F75F38162}"/>
                </a:ext>
              </a:extLst>
            </p:cNvPr>
            <p:cNvGrpSpPr/>
            <p:nvPr/>
          </p:nvGrpSpPr>
          <p:grpSpPr>
            <a:xfrm>
              <a:off x="6148590" y="4422417"/>
              <a:ext cx="1559296" cy="1624251"/>
              <a:chOff x="899640" y="-1035987"/>
              <a:chExt cx="4926574" cy="5486400"/>
            </a:xfrm>
          </p:grpSpPr>
          <p:sp>
            <p:nvSpPr>
              <p:cNvPr id="28" name="Freeform 24">
                <a:extLst>
                  <a:ext uri="{FF2B5EF4-FFF2-40B4-BE49-F238E27FC236}">
                    <a16:creationId xmlns:a16="http://schemas.microsoft.com/office/drawing/2014/main" id="{CE326DB6-CC9F-DEAD-92BE-E447B0C8DF4B}"/>
                  </a:ext>
                </a:extLst>
              </p:cNvPr>
              <p:cNvSpPr/>
              <p:nvPr/>
            </p:nvSpPr>
            <p:spPr>
              <a:xfrm>
                <a:off x="899640" y="-1035987"/>
                <a:ext cx="4926574" cy="5486400"/>
              </a:xfrm>
              <a:custGeom>
                <a:avLst/>
                <a:gdLst/>
                <a:ahLst/>
                <a:cxnLst/>
                <a:rect l="l" t="t" r="r" b="b"/>
                <a:pathLst>
                  <a:path w="4926574" h="5486400">
                    <a:moveTo>
                      <a:pt x="0" y="0"/>
                    </a:moveTo>
                    <a:lnTo>
                      <a:pt x="4926574" y="0"/>
                    </a:lnTo>
                    <a:lnTo>
                      <a:pt x="4926574" y="5486400"/>
                    </a:lnTo>
                    <a:lnTo>
                      <a:pt x="0" y="54864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" r="-1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D5C5F4C-B326-D3B6-91DD-EE2B7E61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1440" y="4463768"/>
              <a:ext cx="1715530" cy="1432321"/>
            </a:xfrm>
            <a:prstGeom prst="rect">
              <a:avLst/>
            </a:prstGeom>
          </p:spPr>
        </p:pic>
      </p:grpSp>
      <p:sp>
        <p:nvSpPr>
          <p:cNvPr id="36" name="Freeform 9">
            <a:extLst>
              <a:ext uri="{FF2B5EF4-FFF2-40B4-BE49-F238E27FC236}">
                <a16:creationId xmlns:a16="http://schemas.microsoft.com/office/drawing/2014/main" id="{A9FF7189-93B2-7F36-810E-81020C46207C}"/>
              </a:ext>
            </a:extLst>
          </p:cNvPr>
          <p:cNvSpPr/>
          <p:nvPr/>
        </p:nvSpPr>
        <p:spPr>
          <a:xfrm>
            <a:off x="700780" y="2084834"/>
            <a:ext cx="2641136" cy="2744393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250" r="-18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1C4C26-D293-B3B4-4D37-D25B94F89D5D}"/>
              </a:ext>
            </a:extLst>
          </p:cNvPr>
          <p:cNvSpPr txBox="1"/>
          <p:nvPr/>
        </p:nvSpPr>
        <p:spPr>
          <a:xfrm>
            <a:off x="8321196" y="6325906"/>
            <a:ext cx="3817707" cy="476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3:00am Challenge </a:t>
            </a:r>
          </a:p>
          <a:p>
            <a:pPr marL="0" marR="0" lvl="0" indent="0" algn="ctr" defTabSz="914377" rtl="0" eaLnBrk="1" fontAlgn="auto" latinLnBrk="0" hangingPunct="1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Male creators do the night feed for a week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Roboto Condensed Medium" panose="02000000000000000000" pitchFamily="2" charset="0"/>
              <a:cs typeface="Roboto Condensed Medium" panose="02000000000000000000" pitchFamily="2" charset="0"/>
            </a:endParaRPr>
          </a:p>
        </p:txBody>
      </p:sp>
      <p:sp>
        <p:nvSpPr>
          <p:cNvPr id="42" name="Title 8">
            <a:extLst>
              <a:ext uri="{FF2B5EF4-FFF2-40B4-BE49-F238E27FC236}">
                <a16:creationId xmlns:a16="http://schemas.microsoft.com/office/drawing/2014/main" id="{F69840C8-2AE7-2349-013B-244BC6996AA3}"/>
              </a:ext>
            </a:extLst>
          </p:cNvPr>
          <p:cNvSpPr txBox="1">
            <a:spLocks/>
          </p:cNvSpPr>
          <p:nvPr/>
        </p:nvSpPr>
        <p:spPr>
          <a:xfrm>
            <a:off x="133009" y="545844"/>
            <a:ext cx="11827824" cy="7898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b="1" spc="0" dirty="0">
                <a:latin typeface="Aptos" panose="020B0004020202020204" pitchFamily="34" charset="0"/>
              </a:rPr>
              <a:t>Execution</a:t>
            </a:r>
            <a:endParaRPr lang="en-US" sz="3600" b="1" dirty="0">
              <a:latin typeface="Aptos" panose="020B0004020202020204" pitchFamily="34" charset="0"/>
            </a:endParaRPr>
          </a:p>
        </p:txBody>
      </p:sp>
      <p:sp>
        <p:nvSpPr>
          <p:cNvPr id="43" name="Subtitle 4">
            <a:extLst>
              <a:ext uri="{FF2B5EF4-FFF2-40B4-BE49-F238E27FC236}">
                <a16:creationId xmlns:a16="http://schemas.microsoft.com/office/drawing/2014/main" id="{2D0F8B4D-D140-905B-465C-9BB3CB73E67E}"/>
              </a:ext>
            </a:extLst>
          </p:cNvPr>
          <p:cNvSpPr txBox="1">
            <a:spLocks/>
          </p:cNvSpPr>
          <p:nvPr/>
        </p:nvSpPr>
        <p:spPr>
          <a:xfrm>
            <a:off x="154379" y="147551"/>
            <a:ext cx="11827823" cy="470119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#DontBeASugarDaddy</a:t>
            </a:r>
          </a:p>
        </p:txBody>
      </p:sp>
      <p:pic>
        <p:nvPicPr>
          <p:cNvPr id="44" name="Picture 43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D5C3178E-B220-7CED-7B8E-A8C8F2813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932" y="100316"/>
            <a:ext cx="1577270" cy="8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0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A55967-AA5E-D08C-CAC2-14AEC829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D28AD259-B62B-004A-CEA7-3CF2D2EA6FBD}"/>
              </a:ext>
            </a:extLst>
          </p:cNvPr>
          <p:cNvSpPr txBox="1">
            <a:spLocks/>
          </p:cNvSpPr>
          <p:nvPr/>
        </p:nvSpPr>
        <p:spPr>
          <a:xfrm>
            <a:off x="4150545" y="1338755"/>
            <a:ext cx="3792752" cy="561339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  <a:cs typeface="Roboto Condensed ExtraBold" panose="02000000000000000000" pitchFamily="2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Real Impact </a:t>
            </a:r>
          </a:p>
          <a:p>
            <a:pPr marL="0" marR="0" lvl="0" indent="0" algn="ctr" defTabSz="914377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Workforce Fund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B3069D7-4D8E-09FB-8E87-A93F05385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2" descr="Eşitlikçi Reklamlar İçin Kurulan Unstereotype Alliance Türkiye 2 Yaşında">
            <a:extLst>
              <a:ext uri="{FF2B5EF4-FFF2-40B4-BE49-F238E27FC236}">
                <a16:creationId xmlns:a16="http://schemas.microsoft.com/office/drawing/2014/main" id="{BC085853-300F-F354-571C-3EC47307B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12623" r="15857" b="28686"/>
          <a:stretch/>
        </p:blipFill>
        <p:spPr bwMode="auto">
          <a:xfrm>
            <a:off x="828955" y="2677440"/>
            <a:ext cx="3892484" cy="17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2B0651-7883-51DD-A289-92E96854B3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99" b="13999"/>
          <a:stretch/>
        </p:blipFill>
        <p:spPr>
          <a:xfrm>
            <a:off x="5031839" y="2677440"/>
            <a:ext cx="3020753" cy="1704084"/>
          </a:xfrm>
          <a:prstGeom prst="rect">
            <a:avLst/>
          </a:prstGeom>
        </p:spPr>
      </p:pic>
      <p:pic>
        <p:nvPicPr>
          <p:cNvPr id="15" name="Picture 14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E9A2D390-C233-D078-437D-88BA16820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92" y="2677440"/>
            <a:ext cx="3020753" cy="156862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D53503A-DDF8-106C-5A62-5E27B9D09B25}"/>
              </a:ext>
            </a:extLst>
          </p:cNvPr>
          <p:cNvSpPr/>
          <p:nvPr/>
        </p:nvSpPr>
        <p:spPr>
          <a:xfrm>
            <a:off x="3250895" y="4526366"/>
            <a:ext cx="5690210" cy="146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Percentage of portfolio sales funds </a:t>
            </a:r>
            <a:endParaRPr lang="en-US" sz="2000">
              <a:solidFill>
                <a:schemeClr val="tx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childcare</a:t>
            </a:r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financial support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&amp; training for </a:t>
            </a:r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couples to emphasize daycare as a smart option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4979B008-5946-2435-2EEC-73CD4B10DF69}"/>
              </a:ext>
            </a:extLst>
          </p:cNvPr>
          <p:cNvSpPr txBox="1">
            <a:spLocks/>
          </p:cNvSpPr>
          <p:nvPr/>
        </p:nvSpPr>
        <p:spPr>
          <a:xfrm>
            <a:off x="133009" y="545844"/>
            <a:ext cx="11827824" cy="7898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 spc="-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b="1" spc="0" dirty="0">
                <a:latin typeface="Aptos" panose="020B0004020202020204" pitchFamily="34" charset="0"/>
              </a:rPr>
              <a:t>Execution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314BFE36-0F1B-B6E3-770C-C8ED84646334}"/>
              </a:ext>
            </a:extLst>
          </p:cNvPr>
          <p:cNvSpPr txBox="1">
            <a:spLocks/>
          </p:cNvSpPr>
          <p:nvPr/>
        </p:nvSpPr>
        <p:spPr>
          <a:xfrm>
            <a:off x="154379" y="147551"/>
            <a:ext cx="11827823" cy="470119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#DontBeASugarDaddy</a:t>
            </a:r>
          </a:p>
        </p:txBody>
      </p:sp>
    </p:spTree>
    <p:extLst>
      <p:ext uri="{BB962C8B-B14F-4D97-AF65-F5344CB8AC3E}">
        <p14:creationId xmlns:p14="http://schemas.microsoft.com/office/powerpoint/2010/main" val="1182874722"/>
      </p:ext>
    </p:extLst>
  </p:cSld>
  <p:clrMapOvr>
    <a:masterClrMapping/>
  </p:clrMapOvr>
</p:sld>
</file>

<file path=ppt/theme/theme1.xml><?xml version="1.0" encoding="utf-8"?>
<a:theme xmlns:a="http://schemas.openxmlformats.org/drawingml/2006/main" name="2_Kenvue">
  <a:themeElements>
    <a:clrScheme name="Custom 2">
      <a:dk1>
        <a:srgbClr val="000000"/>
      </a:dk1>
      <a:lt1>
        <a:srgbClr val="FFFFFF"/>
      </a:lt1>
      <a:dk2>
        <a:srgbClr val="777777"/>
      </a:dk2>
      <a:lt2>
        <a:srgbClr val="ECECEC"/>
      </a:lt2>
      <a:accent1>
        <a:srgbClr val="00B097"/>
      </a:accent1>
      <a:accent2>
        <a:srgbClr val="FFB000"/>
      </a:accent2>
      <a:accent3>
        <a:srgbClr val="D3BDF2"/>
      </a:accent3>
      <a:accent4>
        <a:srgbClr val="FF6B6B"/>
      </a:accent4>
      <a:accent5>
        <a:srgbClr val="3774B1"/>
      </a:accent5>
      <a:accent6>
        <a:srgbClr val="BCD530"/>
      </a:accent6>
      <a:hlink>
        <a:srgbClr val="000000"/>
      </a:hlink>
      <a:folHlink>
        <a:srgbClr val="000000"/>
      </a:folHlink>
    </a:clrScheme>
    <a:fontScheme name="Kenvue (v1.1)">
      <a:majorFont>
        <a:latin typeface="Kenvue Sans Extrabold"/>
        <a:ea typeface=""/>
        <a:cs typeface=""/>
      </a:majorFont>
      <a:minorFont>
        <a:latin typeface="Kenvu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Trust Green">
      <a:srgbClr val="00B097"/>
    </a:custClr>
    <a:custClr name="Care Yellow">
      <a:srgbClr val="FFB000"/>
    </a:custClr>
    <a:custClr name="Empathy Purple">
      <a:srgbClr val="D3BDF2"/>
    </a:custClr>
    <a:custClr name="Courage Coral">
      <a:srgbClr val="FF6B6B"/>
    </a:custClr>
    <a:custClr name="Blue">
      <a:srgbClr val="3774B1"/>
    </a:custClr>
    <a:custClr name="Lime">
      <a:srgbClr val="BCD530"/>
    </a:custClr>
    <a:custClr name="Orange">
      <a:srgbClr val="FF782C"/>
    </a:custClr>
    <a:custClr name="Grey">
      <a:srgbClr val="B4B4B4"/>
    </a:custClr>
    <a:custClr name="White">
      <a:srgbClr val="FFFFFF"/>
    </a:custClr>
    <a:custClr name="White">
      <a:srgbClr val="FFFFFF"/>
    </a:custClr>
    <a:custClr name="Trust Green tint 1">
      <a:srgbClr val="6DC9B7"/>
    </a:custClr>
    <a:custClr name="Care Yellow tint 1">
      <a:srgbClr val="FFD473"/>
    </a:custClr>
    <a:custClr name="Empathy Purple tint 1">
      <a:srgbClr val="E6D9F8"/>
    </a:custClr>
    <a:custClr name="Courage Coral tint 1">
      <a:srgbClr val="F69C9C"/>
    </a:custClr>
    <a:custClr name="Blue tint 1">
      <a:srgbClr val="87ACD0"/>
    </a:custClr>
    <a:custClr name="Lime tint 1">
      <a:srgbClr val="D7E683"/>
    </a:custClr>
    <a:custClr name="Orange tint 1">
      <a:srgbClr val="FFAE80"/>
    </a:custClr>
    <a:custClr name="Grey tint 1">
      <a:srgbClr val="D2D2D2"/>
    </a:custClr>
    <a:custClr name="White">
      <a:srgbClr val="FFFFFF"/>
    </a:custClr>
    <a:custClr name="White">
      <a:srgbClr val="FFFFFF"/>
    </a:custClr>
    <a:custClr name="Trust Green tint 2">
      <a:srgbClr val="CAE6E0"/>
    </a:custClr>
    <a:custClr name="Care Yellow tint 2">
      <a:srgbClr val="FFEBBF"/>
    </a:custClr>
    <a:custClr name="Empathy Purple tint 2">
      <a:srgbClr val="F0E8FA"/>
    </a:custClr>
    <a:custClr name="Courage Coral tint 2">
      <a:srgbClr val="FBD2D2"/>
    </a:custClr>
    <a:custClr name="Blue tint 2">
      <a:srgbClr val="CDDCEB"/>
    </a:custClr>
    <a:custClr name="Lime tint 2">
      <a:srgbClr val="E8F0B7"/>
    </a:custClr>
    <a:custClr name="Orange tint 2">
      <a:srgbClr val="FFDDCA"/>
    </a:custClr>
    <a:custClr name="Grey tint 2">
      <a:srgbClr val="ECECEC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Kenvue_PowerPointTemplateBuild_v1-1" id="{99449A39-C58D-8948-81C2-9DA21365F296}" vid="{28B44C84-91F8-6640-ABD1-311B9D0EAC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FormConfiguration><![CDATA[{"formFields":[],"formDataEntries":[]}]]></TemplafyForm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3CCF29AC71D4428C978BA42A6A441C" ma:contentTypeVersion="34" ma:contentTypeDescription="Create a new document." ma:contentTypeScope="" ma:versionID="d48ea1e35f34d1f2dd4dc074cb63f16f">
  <xsd:schema xmlns:xsd="http://www.w3.org/2001/XMLSchema" xmlns:xs="http://www.w3.org/2001/XMLSchema" xmlns:p="http://schemas.microsoft.com/office/2006/metadata/properties" xmlns:ns1="http://schemas.microsoft.com/sharepoint/v3" xmlns:ns2="aacb7df8-672f-46f2-977f-893ce5cef86b" xmlns:ns3="22a3f1e7-1ad8-4567-967d-700183da1d1b" targetNamespace="http://schemas.microsoft.com/office/2006/metadata/properties" ma:root="true" ma:fieldsID="8baaa274dd40aab4bda62e49af8d12fd" ns1:_="" ns2:_="" ns3:_="">
    <xsd:import namespace="http://schemas.microsoft.com/sharepoint/v3"/>
    <xsd:import namespace="aacb7df8-672f-46f2-977f-893ce5cef86b"/>
    <xsd:import namespace="22a3f1e7-1ad8-4567-967d-700183da1d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b7df8-672f-46f2-977f-893ce5cef8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bf9d911-60e3-4694-aed6-bc66dbc4cb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3f1e7-1ad8-4567-967d-700183da1d1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1fdf702-cf53-40c8-8dde-89d267aa3274}" ma:internalName="TaxCatchAll" ma:showField="CatchAllData" ma:web="22a3f1e7-1ad8-4567-967d-700183da1d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22a3f1e7-1ad8-4567-967d-700183da1d1b" xsi:nil="true"/>
    <lcf76f155ced4ddcb4097134ff3c332f xmlns="aacb7df8-672f-46f2-977f-893ce5cef86b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5.xml><?xml version="1.0" encoding="utf-8"?>
<TemplafySlideTemplateConfiguration><![CDATA[{"slideVersion":1,"isValidatorEnabled":false,"isLocked":false,"elementsMetadata":[],"slideId":"981040290146811906","enableDocumentContentUpdater":false,"version":"2.0"}]]></TemplafySlideTemplateConfiguration>
</file>

<file path=customXml/item6.xml><?xml version="1.0" encoding="utf-8"?>
<TemplafyTemplateConfiguration><![CDATA[{"elementsMetadata":[],"transformationConfigurations":[],"templateName":"Kenvue Presentation Template","templateDescription":"","enableDocumentContentUpdater":false,"version":"2.0"}]]></TemplafyTemplateConfiguration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8E2D8D-C71B-4626-A25F-7B85CA9B8105}">
  <ds:schemaRefs/>
</ds:datastoreItem>
</file>

<file path=customXml/itemProps2.xml><?xml version="1.0" encoding="utf-8"?>
<ds:datastoreItem xmlns:ds="http://schemas.openxmlformats.org/officeDocument/2006/customXml" ds:itemID="{020B0A29-3F91-41D9-922A-2F5FD760BB8D}">
  <ds:schemaRefs/>
</ds:datastoreItem>
</file>

<file path=customXml/itemProps3.xml><?xml version="1.0" encoding="utf-8"?>
<ds:datastoreItem xmlns:ds="http://schemas.openxmlformats.org/officeDocument/2006/customXml" ds:itemID="{CEE8CD8B-5CAC-4D20-8C13-777FC255ED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acb7df8-672f-46f2-977f-893ce5cef86b"/>
    <ds:schemaRef ds:uri="22a3f1e7-1ad8-4567-967d-700183da1d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01F50C7-66EC-4A74-9B62-219128F6BA54}">
  <ds:schemaRefs>
    <ds:schemaRef ds:uri="http://schemas.microsoft.com/office/2006/documentManagement/types"/>
    <ds:schemaRef ds:uri="http://schemas.openxmlformats.org/package/2006/metadata/core-properties"/>
    <ds:schemaRef ds:uri="22a3f1e7-1ad8-4567-967d-700183da1d1b"/>
    <ds:schemaRef ds:uri="aacb7df8-672f-46f2-977f-893ce5cef86b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FDD48DA6-6A55-4BCC-8193-B9A0570CE298}">
  <ds:schemaRefs/>
</ds:datastoreItem>
</file>

<file path=customXml/itemProps6.xml><?xml version="1.0" encoding="utf-8"?>
<ds:datastoreItem xmlns:ds="http://schemas.openxmlformats.org/officeDocument/2006/customXml" ds:itemID="{B393C89D-C252-48D4-A907-76BC3455228D}">
  <ds:schemaRefs/>
</ds:datastoreItem>
</file>

<file path=customXml/itemProps7.xml><?xml version="1.0" encoding="utf-8"?>
<ds:datastoreItem xmlns:ds="http://schemas.openxmlformats.org/officeDocument/2006/customXml" ds:itemID="{7BC595EF-53CF-4215-A826-0561DBD35F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</TotalTime>
  <Words>569</Words>
  <Application>Microsoft Office PowerPoint</Application>
  <PresentationFormat>Widescreen</PresentationFormat>
  <Paragraphs>100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Open Sans</vt:lpstr>
      <vt:lpstr>Times New Roman</vt:lpstr>
      <vt:lpstr>Kenvue Sans</vt:lpstr>
      <vt:lpstr>Arial</vt:lpstr>
      <vt:lpstr>Aptos</vt:lpstr>
      <vt:lpstr>Kenvue Sans Extrabold</vt:lpstr>
      <vt:lpstr>Aptos Light</vt:lpstr>
      <vt:lpstr>Kenvue Sans Semibold</vt:lpstr>
      <vt:lpstr>2_Kenvue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Young</dc:creator>
  <cp:lastModifiedBy>Özcan, Sedef</cp:lastModifiedBy>
  <cp:revision>13</cp:revision>
  <dcterms:created xsi:type="dcterms:W3CDTF">2024-08-15T03:17:56Z</dcterms:created>
  <dcterms:modified xsi:type="dcterms:W3CDTF">2025-03-04T13:56:11Z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0x0101009C3CCF29AC71D4428C978BA42A6A441C</vt:lpwstr>
  </property>
  <property fmtid="{D5CDD505-2E9C-101B-9397-08002B2CF9AE}" pid="3" name="MediaServiceImageTags">
    <vt:lpwstr/>
  </property>
  <property fmtid="{D5CDD505-2E9C-101B-9397-08002B2CF9AE}" pid="4" name="TemplafyTimeStamp">
    <vt:lpwstr>2024-08-14T20:28:41</vt:lpwstr>
  </property>
  <property fmtid="{D5CDD505-2E9C-101B-9397-08002B2CF9AE}" pid="5" name="TemplafyTenantId">
    <vt:lpwstr>kenvue</vt:lpwstr>
  </property>
  <property fmtid="{D5CDD505-2E9C-101B-9397-08002B2CF9AE}" pid="6" name="TemplafyTemplateId">
    <vt:lpwstr>981040281478496302</vt:lpwstr>
  </property>
  <property fmtid="{D5CDD505-2E9C-101B-9397-08002B2CF9AE}" pid="7" name="TemplafyUserProfileId">
    <vt:lpwstr>894006779949875317</vt:lpwstr>
  </property>
  <property fmtid="{D5CDD505-2E9C-101B-9397-08002B2CF9AE}" pid="8" name="TemplafyFromBlank">
    <vt:bool>true</vt:bool>
  </property>
</Properties>
</file>